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012819" y="10058400"/>
            <a:ext cx="317042" cy="2161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11656" y="1799735"/>
            <a:ext cx="0" cy="1840507"/>
          </a:xfrm>
          <a:custGeom>
            <a:avLst/>
            <a:gdLst/>
            <a:ahLst/>
            <a:cxnLst/>
            <a:rect l="l" t="t" r="r" b="b"/>
            <a:pathLst>
              <a:path w="0" h="1840507">
                <a:moveTo>
                  <a:pt x="0" y="0"/>
                </a:moveTo>
                <a:lnTo>
                  <a:pt x="0" y="1840507"/>
                </a:lnTo>
              </a:path>
            </a:pathLst>
          </a:custGeom>
          <a:ln w="6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884117" y="3645658"/>
            <a:ext cx="20654" cy="0"/>
          </a:xfrm>
          <a:custGeom>
            <a:avLst/>
            <a:gdLst/>
            <a:ahLst/>
            <a:cxnLst/>
            <a:rect l="l" t="t" r="r" b="b"/>
            <a:pathLst>
              <a:path w="20654" h="0">
                <a:moveTo>
                  <a:pt x="0" y="0"/>
                </a:moveTo>
                <a:lnTo>
                  <a:pt x="2065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884117" y="3417651"/>
            <a:ext cx="20654" cy="0"/>
          </a:xfrm>
          <a:custGeom>
            <a:avLst/>
            <a:gdLst/>
            <a:ahLst/>
            <a:cxnLst/>
            <a:rect l="l" t="t" r="r" b="b"/>
            <a:pathLst>
              <a:path w="20654" h="0">
                <a:moveTo>
                  <a:pt x="0" y="0"/>
                </a:moveTo>
                <a:lnTo>
                  <a:pt x="2065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884117" y="3184228"/>
            <a:ext cx="20654" cy="0"/>
          </a:xfrm>
          <a:custGeom>
            <a:avLst/>
            <a:gdLst/>
            <a:ahLst/>
            <a:cxnLst/>
            <a:rect l="l" t="t" r="r" b="b"/>
            <a:pathLst>
              <a:path w="20654" h="0">
                <a:moveTo>
                  <a:pt x="0" y="0"/>
                </a:moveTo>
                <a:lnTo>
                  <a:pt x="2065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884117" y="2956199"/>
            <a:ext cx="20654" cy="0"/>
          </a:xfrm>
          <a:custGeom>
            <a:avLst/>
            <a:gdLst/>
            <a:ahLst/>
            <a:cxnLst/>
            <a:rect l="l" t="t" r="r" b="b"/>
            <a:pathLst>
              <a:path w="20654" h="0">
                <a:moveTo>
                  <a:pt x="0" y="0"/>
                </a:moveTo>
                <a:lnTo>
                  <a:pt x="2065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63216" y="2722812"/>
            <a:ext cx="3290224" cy="0"/>
          </a:xfrm>
          <a:custGeom>
            <a:avLst/>
            <a:gdLst/>
            <a:ahLst/>
            <a:cxnLst/>
            <a:rect l="l" t="t" r="r" b="b"/>
            <a:pathLst>
              <a:path w="3290224" h="0">
                <a:moveTo>
                  <a:pt x="0" y="0"/>
                </a:moveTo>
                <a:lnTo>
                  <a:pt x="3290224" y="0"/>
                </a:lnTo>
              </a:path>
            </a:pathLst>
          </a:custGeom>
          <a:ln w="54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884117" y="2494769"/>
            <a:ext cx="20654" cy="0"/>
          </a:xfrm>
          <a:custGeom>
            <a:avLst/>
            <a:gdLst/>
            <a:ahLst/>
            <a:cxnLst/>
            <a:rect l="l" t="t" r="r" b="b"/>
            <a:pathLst>
              <a:path w="20654" h="0">
                <a:moveTo>
                  <a:pt x="0" y="0"/>
                </a:moveTo>
                <a:lnTo>
                  <a:pt x="2065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884117" y="2261165"/>
            <a:ext cx="20654" cy="0"/>
          </a:xfrm>
          <a:custGeom>
            <a:avLst/>
            <a:gdLst/>
            <a:ahLst/>
            <a:cxnLst/>
            <a:rect l="l" t="t" r="r" b="b"/>
            <a:pathLst>
              <a:path w="20654" h="0">
                <a:moveTo>
                  <a:pt x="0" y="0"/>
                </a:moveTo>
                <a:lnTo>
                  <a:pt x="2065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884117" y="2033194"/>
            <a:ext cx="20654" cy="0"/>
          </a:xfrm>
          <a:custGeom>
            <a:avLst/>
            <a:gdLst/>
            <a:ahLst/>
            <a:cxnLst/>
            <a:rect l="l" t="t" r="r" b="b"/>
            <a:pathLst>
              <a:path w="20654" h="0">
                <a:moveTo>
                  <a:pt x="0" y="0"/>
                </a:moveTo>
                <a:lnTo>
                  <a:pt x="2065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884117" y="1799735"/>
            <a:ext cx="20654" cy="0"/>
          </a:xfrm>
          <a:custGeom>
            <a:avLst/>
            <a:gdLst/>
            <a:ahLst/>
            <a:cxnLst/>
            <a:rect l="l" t="t" r="r" b="b"/>
            <a:pathLst>
              <a:path w="20654" h="0">
                <a:moveTo>
                  <a:pt x="0" y="0"/>
                </a:moveTo>
                <a:lnTo>
                  <a:pt x="2065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63216" y="2728228"/>
            <a:ext cx="0" cy="16247"/>
          </a:xfrm>
          <a:custGeom>
            <a:avLst/>
            <a:gdLst/>
            <a:ahLst/>
            <a:cxnLst/>
            <a:rect l="l" t="t" r="r" b="b"/>
            <a:pathLst>
              <a:path w="0" h="16247">
                <a:moveTo>
                  <a:pt x="0" y="16247"/>
                </a:moveTo>
                <a:lnTo>
                  <a:pt x="0" y="0"/>
                </a:lnTo>
              </a:path>
            </a:pathLst>
          </a:custGeom>
          <a:ln w="6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814914" y="2728228"/>
            <a:ext cx="0" cy="16247"/>
          </a:xfrm>
          <a:custGeom>
            <a:avLst/>
            <a:gdLst/>
            <a:ahLst/>
            <a:cxnLst/>
            <a:rect l="l" t="t" r="r" b="b"/>
            <a:pathLst>
              <a:path w="0" h="16247">
                <a:moveTo>
                  <a:pt x="0" y="16247"/>
                </a:moveTo>
                <a:lnTo>
                  <a:pt x="0" y="0"/>
                </a:lnTo>
              </a:path>
            </a:pathLst>
          </a:custGeom>
          <a:ln w="6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359958" y="2728228"/>
            <a:ext cx="0" cy="16247"/>
          </a:xfrm>
          <a:custGeom>
            <a:avLst/>
            <a:gdLst/>
            <a:ahLst/>
            <a:cxnLst/>
            <a:rect l="l" t="t" r="r" b="b"/>
            <a:pathLst>
              <a:path w="0" h="16247">
                <a:moveTo>
                  <a:pt x="0" y="16247"/>
                </a:moveTo>
                <a:lnTo>
                  <a:pt x="0" y="0"/>
                </a:lnTo>
              </a:path>
            </a:pathLst>
          </a:custGeom>
          <a:ln w="6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463630" y="2728228"/>
            <a:ext cx="0" cy="16247"/>
          </a:xfrm>
          <a:custGeom>
            <a:avLst/>
            <a:gdLst/>
            <a:ahLst/>
            <a:cxnLst/>
            <a:rect l="l" t="t" r="r" b="b"/>
            <a:pathLst>
              <a:path w="0" h="16247">
                <a:moveTo>
                  <a:pt x="0" y="16247"/>
                </a:moveTo>
                <a:lnTo>
                  <a:pt x="0" y="0"/>
                </a:lnTo>
              </a:path>
            </a:pathLst>
          </a:custGeom>
          <a:ln w="6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008444" y="2728228"/>
            <a:ext cx="0" cy="16247"/>
          </a:xfrm>
          <a:custGeom>
            <a:avLst/>
            <a:gdLst/>
            <a:ahLst/>
            <a:cxnLst/>
            <a:rect l="l" t="t" r="r" b="b"/>
            <a:pathLst>
              <a:path w="0" h="16247">
                <a:moveTo>
                  <a:pt x="0" y="16247"/>
                </a:moveTo>
                <a:lnTo>
                  <a:pt x="0" y="0"/>
                </a:lnTo>
              </a:path>
            </a:pathLst>
          </a:custGeom>
          <a:ln w="6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6560325" y="2728228"/>
            <a:ext cx="0" cy="16247"/>
          </a:xfrm>
          <a:custGeom>
            <a:avLst/>
            <a:gdLst/>
            <a:ahLst/>
            <a:cxnLst/>
            <a:rect l="l" t="t" r="r" b="b"/>
            <a:pathLst>
              <a:path w="0" h="16247">
                <a:moveTo>
                  <a:pt x="0" y="16247"/>
                </a:moveTo>
                <a:lnTo>
                  <a:pt x="0" y="0"/>
                </a:lnTo>
              </a:path>
            </a:pathLst>
          </a:custGeom>
          <a:ln w="6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811472" y="3556116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814914" y="3542576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821799" y="3531745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828684" y="352632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835569" y="3515497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839011" y="3512789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842453" y="3499069"/>
            <a:ext cx="6884" cy="11012"/>
          </a:xfrm>
          <a:custGeom>
            <a:avLst/>
            <a:gdLst/>
            <a:ahLst/>
            <a:cxnLst/>
            <a:rect l="l" t="t" r="r" b="b"/>
            <a:pathLst>
              <a:path w="6884" h="11012">
                <a:moveTo>
                  <a:pt x="0" y="11012"/>
                </a:moveTo>
                <a:lnTo>
                  <a:pt x="6884" y="0"/>
                </a:lnTo>
              </a:path>
            </a:pathLst>
          </a:custGeom>
          <a:ln w="64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849338" y="3493653"/>
            <a:ext cx="7114" cy="5415"/>
          </a:xfrm>
          <a:custGeom>
            <a:avLst/>
            <a:gdLst/>
            <a:ahLst/>
            <a:cxnLst/>
            <a:rect l="l" t="t" r="r" b="b"/>
            <a:pathLst>
              <a:path w="7114" h="5415">
                <a:moveTo>
                  <a:pt x="0" y="5415"/>
                </a:moveTo>
                <a:lnTo>
                  <a:pt x="7114" y="0"/>
                </a:lnTo>
              </a:path>
            </a:pathLst>
          </a:custGeom>
          <a:ln w="59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856452" y="3482821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863337" y="347740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866780" y="3471990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108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870222" y="346115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877107" y="345574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883991" y="3444911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890876" y="343949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894319" y="3433989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110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897761" y="342306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904646" y="341765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911531" y="3406819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918415" y="340140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921858" y="3398696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925300" y="3385156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932185" y="337974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939070" y="337432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945954" y="336890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949397" y="336349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108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952839" y="3352480"/>
            <a:ext cx="6884" cy="5596"/>
          </a:xfrm>
          <a:custGeom>
            <a:avLst/>
            <a:gdLst/>
            <a:ahLst/>
            <a:cxnLst/>
            <a:rect l="l" t="t" r="r" b="b"/>
            <a:pathLst>
              <a:path w="6884" h="5596">
                <a:moveTo>
                  <a:pt x="0" y="5596"/>
                </a:moveTo>
                <a:lnTo>
                  <a:pt x="6884" y="0"/>
                </a:lnTo>
              </a:path>
            </a:pathLst>
          </a:custGeom>
          <a:ln w="60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959724" y="334706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966609" y="334164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973493" y="3330817"/>
            <a:ext cx="7114" cy="10831"/>
          </a:xfrm>
          <a:custGeom>
            <a:avLst/>
            <a:gdLst/>
            <a:ahLst/>
            <a:cxnLst/>
            <a:rect l="l" t="t" r="r" b="b"/>
            <a:pathLst>
              <a:path w="7114" h="10831">
                <a:moveTo>
                  <a:pt x="0" y="10831"/>
                </a:moveTo>
                <a:lnTo>
                  <a:pt x="7114" y="0"/>
                </a:lnTo>
              </a:path>
            </a:pathLst>
          </a:custGeom>
          <a:ln w="64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977165" y="3328109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980608" y="3319985"/>
            <a:ext cx="6930" cy="5415"/>
          </a:xfrm>
          <a:custGeom>
            <a:avLst/>
            <a:gdLst/>
            <a:ahLst/>
            <a:cxnLst/>
            <a:rect l="l" t="t" r="r" b="b"/>
            <a:pathLst>
              <a:path w="6930" h="5415">
                <a:moveTo>
                  <a:pt x="0" y="5415"/>
                </a:moveTo>
                <a:lnTo>
                  <a:pt x="6930" y="0"/>
                </a:lnTo>
              </a:path>
            </a:pathLst>
          </a:custGeom>
          <a:ln w="59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3987538" y="331456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994423" y="330915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001308" y="330373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004750" y="329832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108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008192" y="328749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015077" y="3281894"/>
            <a:ext cx="6884" cy="5596"/>
          </a:xfrm>
          <a:custGeom>
            <a:avLst/>
            <a:gdLst/>
            <a:ahLst/>
            <a:cxnLst/>
            <a:rect l="l" t="t" r="r" b="b"/>
            <a:pathLst>
              <a:path w="6884" h="5596">
                <a:moveTo>
                  <a:pt x="0" y="5596"/>
                </a:moveTo>
                <a:lnTo>
                  <a:pt x="6884" y="0"/>
                </a:lnTo>
              </a:path>
            </a:pathLst>
          </a:custGeom>
          <a:ln w="60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021962" y="327647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028847" y="327106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032289" y="326835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035731" y="326023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042616" y="325481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049501" y="324939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056386" y="324398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059828" y="3241275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063270" y="323315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4070155" y="322773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4077040" y="3216904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4083925" y="321148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087367" y="3208689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5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090809" y="3205891"/>
            <a:ext cx="7068" cy="0"/>
          </a:xfrm>
          <a:custGeom>
            <a:avLst/>
            <a:gdLst/>
            <a:ahLst/>
            <a:cxnLst/>
            <a:rect l="l" t="t" r="r" b="b"/>
            <a:pathLst>
              <a:path w="7068" h="0">
                <a:moveTo>
                  <a:pt x="0" y="0"/>
                </a:moveTo>
                <a:lnTo>
                  <a:pt x="7068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4097878" y="320047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104763" y="319506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108205" y="319235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111647" y="318422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118532" y="317881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125417" y="317339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132302" y="316798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135744" y="316527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139186" y="315714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146071" y="315173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152956" y="314631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159841" y="314090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163283" y="3138103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5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166725" y="3135305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173610" y="312988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180495" y="312447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187380" y="311905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190822" y="3116349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194264" y="310822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201149" y="3108225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208034" y="3102810"/>
            <a:ext cx="7068" cy="5415"/>
          </a:xfrm>
          <a:custGeom>
            <a:avLst/>
            <a:gdLst/>
            <a:ahLst/>
            <a:cxnLst/>
            <a:rect l="l" t="t" r="r" b="b"/>
            <a:pathLst>
              <a:path w="7068" h="5415">
                <a:moveTo>
                  <a:pt x="0" y="5415"/>
                </a:moveTo>
                <a:lnTo>
                  <a:pt x="7068" y="0"/>
                </a:lnTo>
              </a:path>
            </a:pathLst>
          </a:custGeom>
          <a:ln w="59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215102" y="309739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218545" y="3094686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221987" y="308656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228872" y="308114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235756" y="3081146"/>
            <a:ext cx="6976" cy="0"/>
          </a:xfrm>
          <a:custGeom>
            <a:avLst/>
            <a:gdLst/>
            <a:ahLst/>
            <a:cxnLst/>
            <a:rect l="l" t="t" r="r" b="b"/>
            <a:pathLst>
              <a:path w="6976" h="0">
                <a:moveTo>
                  <a:pt x="0" y="0"/>
                </a:moveTo>
                <a:lnTo>
                  <a:pt x="6976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242733" y="307573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4246176" y="307302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249618" y="3064733"/>
            <a:ext cx="6884" cy="5581"/>
          </a:xfrm>
          <a:custGeom>
            <a:avLst/>
            <a:gdLst/>
            <a:ahLst/>
            <a:cxnLst/>
            <a:rect l="l" t="t" r="r" b="b"/>
            <a:pathLst>
              <a:path w="6884" h="5581">
                <a:moveTo>
                  <a:pt x="0" y="5581"/>
                </a:moveTo>
                <a:lnTo>
                  <a:pt x="6884" y="0"/>
                </a:lnTo>
              </a:path>
            </a:pathLst>
          </a:custGeom>
          <a:ln w="59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4256503" y="3064733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4263387" y="305931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4270272" y="305390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4273715" y="3051193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4277157" y="3048485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4284042" y="304306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4290926" y="303765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297811" y="303223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304696" y="303223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304696" y="302682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4311581" y="302140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318465" y="3021406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325350" y="301599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328793" y="301328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332235" y="3010574"/>
            <a:ext cx="7068" cy="0"/>
          </a:xfrm>
          <a:custGeom>
            <a:avLst/>
            <a:gdLst/>
            <a:ahLst/>
            <a:cxnLst/>
            <a:rect l="l" t="t" r="r" b="b"/>
            <a:pathLst>
              <a:path w="7068" h="0">
                <a:moveTo>
                  <a:pt x="0" y="0"/>
                </a:moveTo>
                <a:lnTo>
                  <a:pt x="7068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4339303" y="300515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346188" y="299974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4353073" y="299974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4356515" y="299703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4359958" y="2988694"/>
            <a:ext cx="6884" cy="5632"/>
          </a:xfrm>
          <a:custGeom>
            <a:avLst/>
            <a:gdLst/>
            <a:ahLst/>
            <a:cxnLst/>
            <a:rect l="l" t="t" r="r" b="b"/>
            <a:pathLst>
              <a:path w="6884" h="5632">
                <a:moveTo>
                  <a:pt x="0" y="5632"/>
                </a:moveTo>
                <a:lnTo>
                  <a:pt x="6884" y="0"/>
                </a:lnTo>
              </a:path>
            </a:pathLst>
          </a:custGeom>
          <a:ln w="6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4366842" y="298869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4373727" y="298327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4380612" y="297786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4387497" y="297786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4387497" y="297244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4394381" y="296703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4401266" y="296703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4408151" y="296161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4415036" y="296161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4415036" y="295619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421920" y="295078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4428805" y="2948075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442575" y="293995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449459" y="2934535"/>
            <a:ext cx="7160" cy="5415"/>
          </a:xfrm>
          <a:custGeom>
            <a:avLst/>
            <a:gdLst/>
            <a:ahLst/>
            <a:cxnLst/>
            <a:rect l="l" t="t" r="r" b="b"/>
            <a:pathLst>
              <a:path w="7160" h="5415">
                <a:moveTo>
                  <a:pt x="0" y="5415"/>
                </a:moveTo>
                <a:lnTo>
                  <a:pt x="7160" y="0"/>
                </a:lnTo>
              </a:path>
            </a:pathLst>
          </a:custGeom>
          <a:ln w="59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4456619" y="2931828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470389" y="292370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477274" y="292370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4484159" y="2918144"/>
            <a:ext cx="6884" cy="5560"/>
          </a:xfrm>
          <a:custGeom>
            <a:avLst/>
            <a:gdLst/>
            <a:ahLst/>
            <a:cxnLst/>
            <a:rect l="l" t="t" r="r" b="b"/>
            <a:pathLst>
              <a:path w="6884" h="5560">
                <a:moveTo>
                  <a:pt x="0" y="5560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4491043" y="291814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4491043" y="291272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4497928" y="290731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4504813" y="290731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511698" y="290189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518583" y="29018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4518583" y="289648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525467" y="2896480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532352" y="289106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539237" y="2888357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553006" y="288023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559891" y="2880233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566776" y="287481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4573661" y="287481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4573661" y="2869401"/>
            <a:ext cx="7068" cy="5415"/>
          </a:xfrm>
          <a:custGeom>
            <a:avLst/>
            <a:gdLst/>
            <a:ahLst/>
            <a:cxnLst/>
            <a:rect l="l" t="t" r="r" b="b"/>
            <a:pathLst>
              <a:path w="7068" h="5415">
                <a:moveTo>
                  <a:pt x="0" y="5415"/>
                </a:moveTo>
                <a:lnTo>
                  <a:pt x="0" y="0"/>
                </a:lnTo>
                <a:lnTo>
                  <a:pt x="7068" y="0"/>
                </a:lnTo>
              </a:path>
            </a:pathLst>
          </a:custGeom>
          <a:ln w="59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580729" y="286940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587614" y="286398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4594498" y="2861277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608268" y="285315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4615153" y="2853153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622038" y="2847521"/>
            <a:ext cx="6884" cy="5632"/>
          </a:xfrm>
          <a:custGeom>
            <a:avLst/>
            <a:gdLst/>
            <a:ahLst/>
            <a:cxnLst/>
            <a:rect l="l" t="t" r="r" b="b"/>
            <a:pathLst>
              <a:path w="6884" h="5632">
                <a:moveTo>
                  <a:pt x="0" y="5632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6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628922" y="284752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628922" y="284210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635807" y="2842105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642692" y="283668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649576" y="2833981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108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653019" y="283398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663346" y="282585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670231" y="2825858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677116" y="282044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684000" y="28204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4684000" y="281502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690885" y="2815026"/>
            <a:ext cx="14044" cy="0"/>
          </a:xfrm>
          <a:custGeom>
            <a:avLst/>
            <a:gdLst/>
            <a:ahLst/>
            <a:cxnLst/>
            <a:rect l="l" t="t" r="r" b="b"/>
            <a:pathLst>
              <a:path w="14044" h="0">
                <a:moveTo>
                  <a:pt x="0" y="0"/>
                </a:moveTo>
                <a:lnTo>
                  <a:pt x="1404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704930" y="280961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711815" y="280961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4711815" y="280419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4718699" y="280419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4725584" y="279877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4732469" y="2796070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746238" y="278794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753123" y="2787947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4760008" y="27879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4760008" y="278253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4766893" y="278253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4773777" y="277711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4780662" y="2772596"/>
            <a:ext cx="20654" cy="0"/>
          </a:xfrm>
          <a:custGeom>
            <a:avLst/>
            <a:gdLst/>
            <a:ahLst/>
            <a:cxnLst/>
            <a:rect l="l" t="t" r="r" b="b"/>
            <a:pathLst>
              <a:path w="20654" h="0">
                <a:moveTo>
                  <a:pt x="0" y="0"/>
                </a:moveTo>
                <a:lnTo>
                  <a:pt x="20654" y="0"/>
                </a:lnTo>
              </a:path>
            </a:pathLst>
          </a:custGeom>
          <a:ln w="74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4801317" y="276613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4808201" y="2763431"/>
            <a:ext cx="13953" cy="0"/>
          </a:xfrm>
          <a:custGeom>
            <a:avLst/>
            <a:gdLst/>
            <a:ahLst/>
            <a:cxnLst/>
            <a:rect l="l" t="t" r="r" b="b"/>
            <a:pathLst>
              <a:path w="13953" h="0">
                <a:moveTo>
                  <a:pt x="0" y="0"/>
                </a:moveTo>
                <a:lnTo>
                  <a:pt x="13953" y="0"/>
                </a:lnTo>
              </a:path>
            </a:pathLst>
          </a:custGeom>
          <a:ln w="108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4811643" y="276343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4822154" y="275530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4829039" y="2752599"/>
            <a:ext cx="20654" cy="0"/>
          </a:xfrm>
          <a:custGeom>
            <a:avLst/>
            <a:gdLst/>
            <a:ahLst/>
            <a:cxnLst/>
            <a:rect l="l" t="t" r="r" b="b"/>
            <a:pathLst>
              <a:path w="20654" h="0">
                <a:moveTo>
                  <a:pt x="0" y="0"/>
                </a:moveTo>
                <a:lnTo>
                  <a:pt x="20654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4849693" y="274447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4856578" y="2744475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4863463" y="273906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870348" y="273906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4870348" y="2739060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4877232" y="273364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4884117" y="273364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4891002" y="272822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4897887" y="272822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4897887" y="272281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4918541" y="271739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4925426" y="27173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4925426" y="271198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4932310" y="2711980"/>
            <a:ext cx="7160" cy="0"/>
          </a:xfrm>
          <a:custGeom>
            <a:avLst/>
            <a:gdLst/>
            <a:ahLst/>
            <a:cxnLst/>
            <a:rect l="l" t="t" r="r" b="b"/>
            <a:pathLst>
              <a:path w="7160" h="0">
                <a:moveTo>
                  <a:pt x="0" y="0"/>
                </a:moveTo>
                <a:lnTo>
                  <a:pt x="716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4939470" y="270656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4946355" y="2706565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4953240" y="270656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4953240" y="2700932"/>
            <a:ext cx="6884" cy="5632"/>
          </a:xfrm>
          <a:custGeom>
            <a:avLst/>
            <a:gdLst/>
            <a:ahLst/>
            <a:cxnLst/>
            <a:rect l="l" t="t" r="r" b="b"/>
            <a:pathLst>
              <a:path w="6884" h="5632">
                <a:moveTo>
                  <a:pt x="0" y="5632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6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4960125" y="270093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4967009" y="269551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4973894" y="2695516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4977337" y="2692808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4980779" y="2690100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4994549" y="268468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5001433" y="2681976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5015203" y="267385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5022088" y="2671145"/>
            <a:ext cx="20654" cy="0"/>
          </a:xfrm>
          <a:custGeom>
            <a:avLst/>
            <a:gdLst/>
            <a:ahLst/>
            <a:cxnLst/>
            <a:rect l="l" t="t" r="r" b="b"/>
            <a:pathLst>
              <a:path w="20654" h="0">
                <a:moveTo>
                  <a:pt x="0" y="0"/>
                </a:moveTo>
                <a:lnTo>
                  <a:pt x="20654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5042742" y="266302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5049627" y="266302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5056511" y="2657605"/>
            <a:ext cx="7068" cy="5415"/>
          </a:xfrm>
          <a:custGeom>
            <a:avLst/>
            <a:gdLst/>
            <a:ahLst/>
            <a:cxnLst/>
            <a:rect l="l" t="t" r="r" b="b"/>
            <a:pathLst>
              <a:path w="7068" h="5415">
                <a:moveTo>
                  <a:pt x="0" y="5415"/>
                </a:moveTo>
                <a:lnTo>
                  <a:pt x="7068" y="0"/>
                </a:lnTo>
                <a:lnTo>
                  <a:pt x="7068" y="0"/>
                </a:lnTo>
              </a:path>
            </a:pathLst>
          </a:custGeom>
          <a:ln w="59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5063580" y="265760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5063580" y="2657605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5070464" y="265218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5077349" y="2649481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5091119" y="264135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5098003" y="2641358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5104888" y="263594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5111773" y="26359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5111773" y="2630382"/>
            <a:ext cx="6884" cy="5560"/>
          </a:xfrm>
          <a:custGeom>
            <a:avLst/>
            <a:gdLst/>
            <a:ahLst/>
            <a:cxnLst/>
            <a:rect l="l" t="t" r="r" b="b"/>
            <a:pathLst>
              <a:path w="6884" h="5560">
                <a:moveTo>
                  <a:pt x="0" y="5560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5118658" y="2630382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5132427" y="262496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5139312" y="262496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5139312" y="261955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5146197" y="2619550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5153081" y="261413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5159966" y="2611426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5173736" y="2603302"/>
            <a:ext cx="7160" cy="5415"/>
          </a:xfrm>
          <a:custGeom>
            <a:avLst/>
            <a:gdLst/>
            <a:ahLst/>
            <a:cxnLst/>
            <a:rect l="l" t="t" r="r" b="b"/>
            <a:pathLst>
              <a:path w="7160" h="5415">
                <a:moveTo>
                  <a:pt x="0" y="5415"/>
                </a:moveTo>
                <a:lnTo>
                  <a:pt x="0" y="0"/>
                </a:lnTo>
                <a:lnTo>
                  <a:pt x="7160" y="0"/>
                </a:lnTo>
              </a:path>
            </a:pathLst>
          </a:custGeom>
          <a:ln w="59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5180896" y="260330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5187781" y="259788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5194665" y="259788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5194665" y="259247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5201550" y="259247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5208435" y="258705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5215320" y="2584347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5229089" y="257622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5235974" y="2576223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5242859" y="257080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5249743" y="257080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5249743" y="256539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5256628" y="256539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5263513" y="255997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5270398" y="2557159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40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5284167" y="254892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5291052" y="2548927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5297937" y="2543511"/>
            <a:ext cx="7068" cy="5415"/>
          </a:xfrm>
          <a:custGeom>
            <a:avLst/>
            <a:gdLst/>
            <a:ahLst/>
            <a:cxnLst/>
            <a:rect l="l" t="t" r="r" b="b"/>
            <a:pathLst>
              <a:path w="7068" h="5415">
                <a:moveTo>
                  <a:pt x="0" y="5415"/>
                </a:moveTo>
                <a:lnTo>
                  <a:pt x="7068" y="0"/>
                </a:lnTo>
                <a:lnTo>
                  <a:pt x="7068" y="0"/>
                </a:lnTo>
              </a:path>
            </a:pathLst>
          </a:custGeom>
          <a:ln w="59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5305005" y="254351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5305005" y="253809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5311890" y="2538096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5318774" y="253268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5325659" y="252726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5332544" y="252726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5332544" y="252184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5339429" y="2521848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5346313" y="251643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5353198" y="2513724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5366968" y="250560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5373853" y="250018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5380737" y="2497477"/>
            <a:ext cx="13769" cy="0"/>
          </a:xfrm>
          <a:custGeom>
            <a:avLst/>
            <a:gdLst/>
            <a:ahLst/>
            <a:cxnLst/>
            <a:rect l="l" t="t" r="r" b="b"/>
            <a:pathLst>
              <a:path w="13769" h="0">
                <a:moveTo>
                  <a:pt x="0" y="0"/>
                </a:moveTo>
                <a:lnTo>
                  <a:pt x="13769" y="0"/>
                </a:lnTo>
              </a:path>
            </a:pathLst>
          </a:custGeom>
          <a:ln w="39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5394507" y="248935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5401392" y="2483793"/>
            <a:ext cx="6884" cy="5560"/>
          </a:xfrm>
          <a:custGeom>
            <a:avLst/>
            <a:gdLst/>
            <a:ahLst/>
            <a:cxnLst/>
            <a:rect l="l" t="t" r="r" b="b"/>
            <a:pathLst>
              <a:path w="6884" h="5560">
                <a:moveTo>
                  <a:pt x="0" y="5560"/>
                </a:moveTo>
                <a:lnTo>
                  <a:pt x="6884" y="0"/>
                </a:lnTo>
              </a:path>
            </a:pathLst>
          </a:custGeom>
          <a:ln w="59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5408276" y="248379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5408276" y="247837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0" y="0"/>
                </a:ln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5415161" y="2478377"/>
            <a:ext cx="7160" cy="0"/>
          </a:xfrm>
          <a:custGeom>
            <a:avLst/>
            <a:gdLst/>
            <a:ahLst/>
            <a:cxnLst/>
            <a:rect l="l" t="t" r="r" b="b"/>
            <a:pathLst>
              <a:path w="7160" h="0">
                <a:moveTo>
                  <a:pt x="0" y="0"/>
                </a:moveTo>
                <a:lnTo>
                  <a:pt x="716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5422321" y="247296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5429206" y="246754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5436091" y="246754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5436091" y="246212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5442976" y="245671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5449860" y="2456713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5456745" y="245129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5460188" y="2448590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5463630" y="244588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5470515" y="244046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5477399" y="243505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5484284" y="2435050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5487727" y="243234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5491169" y="242421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5498054" y="2424218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5504938" y="241880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5511823" y="2413170"/>
            <a:ext cx="6884" cy="5632"/>
          </a:xfrm>
          <a:custGeom>
            <a:avLst/>
            <a:gdLst/>
            <a:ahLst/>
            <a:cxnLst/>
            <a:rect l="l" t="t" r="r" b="b"/>
            <a:pathLst>
              <a:path w="6884" h="5632">
                <a:moveTo>
                  <a:pt x="0" y="5632"/>
                </a:moveTo>
                <a:lnTo>
                  <a:pt x="6884" y="0"/>
                </a:lnTo>
              </a:path>
            </a:pathLst>
          </a:custGeom>
          <a:ln w="6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5518708" y="241317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5518708" y="240775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5525593" y="240233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5532477" y="239692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5539362" y="2396922"/>
            <a:ext cx="7068" cy="0"/>
          </a:xfrm>
          <a:custGeom>
            <a:avLst/>
            <a:gdLst/>
            <a:ahLst/>
            <a:cxnLst/>
            <a:rect l="l" t="t" r="r" b="b"/>
            <a:pathLst>
              <a:path w="7068" h="0">
                <a:moveTo>
                  <a:pt x="0" y="0"/>
                </a:moveTo>
                <a:lnTo>
                  <a:pt x="7068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5542988" y="239421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5546431" y="238609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5553315" y="238067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5560200" y="2380675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5567085" y="237525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5570527" y="237255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5573970" y="236442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5580854" y="2364427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5587739" y="235901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5594624" y="235359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5598066" y="2350888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5601509" y="234276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5608393" y="2337204"/>
            <a:ext cx="6884" cy="5560"/>
          </a:xfrm>
          <a:custGeom>
            <a:avLst/>
            <a:gdLst/>
            <a:ahLst/>
            <a:cxnLst/>
            <a:rect l="l" t="t" r="r" b="b"/>
            <a:pathLst>
              <a:path w="6884" h="5560">
                <a:moveTo>
                  <a:pt x="0" y="5560"/>
                </a:moveTo>
                <a:lnTo>
                  <a:pt x="6884" y="0"/>
                </a:lnTo>
              </a:path>
            </a:pathLst>
          </a:custGeom>
          <a:ln w="59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5615278" y="233720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5622163" y="233178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5625605" y="2329080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5629048" y="232095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5635932" y="231554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5642817" y="231012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5649702" y="231012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5653144" y="2307416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5656587" y="2299293"/>
            <a:ext cx="7160" cy="5415"/>
          </a:xfrm>
          <a:custGeom>
            <a:avLst/>
            <a:gdLst/>
            <a:ahLst/>
            <a:cxnLst/>
            <a:rect l="l" t="t" r="r" b="b"/>
            <a:pathLst>
              <a:path w="7160" h="5415">
                <a:moveTo>
                  <a:pt x="0" y="5415"/>
                </a:moveTo>
                <a:lnTo>
                  <a:pt x="7160" y="0"/>
                </a:lnTo>
              </a:path>
            </a:pathLst>
          </a:custGeom>
          <a:ln w="59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5663747" y="229387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5670632" y="228846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5677516" y="228304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5680959" y="2280337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5684401" y="227221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5691286" y="2266581"/>
            <a:ext cx="6884" cy="5632"/>
          </a:xfrm>
          <a:custGeom>
            <a:avLst/>
            <a:gdLst/>
            <a:ahLst/>
            <a:cxnLst/>
            <a:rect l="l" t="t" r="r" b="b"/>
            <a:pathLst>
              <a:path w="6884" h="5632">
                <a:moveTo>
                  <a:pt x="0" y="5632"/>
                </a:moveTo>
                <a:lnTo>
                  <a:pt x="6884" y="0"/>
                </a:lnTo>
              </a:path>
            </a:pathLst>
          </a:custGeom>
          <a:ln w="6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5698171" y="226116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5705056" y="225574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5708498" y="225304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5711940" y="224491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5718825" y="223950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5725710" y="2239502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5732595" y="223408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5736037" y="2231378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5739479" y="2217838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5746364" y="221242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5753249" y="220700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5756691" y="2204299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5760134" y="2196031"/>
            <a:ext cx="6884" cy="5560"/>
          </a:xfrm>
          <a:custGeom>
            <a:avLst/>
            <a:gdLst/>
            <a:ahLst/>
            <a:cxnLst/>
            <a:rect l="l" t="t" r="r" b="b"/>
            <a:pathLst>
              <a:path w="6884" h="5560">
                <a:moveTo>
                  <a:pt x="0" y="5560"/>
                </a:moveTo>
                <a:lnTo>
                  <a:pt x="6884" y="0"/>
                </a:lnTo>
              </a:path>
            </a:pathLst>
          </a:custGeom>
          <a:ln w="59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5767018" y="219061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5773903" y="218519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5780788" y="2179783"/>
            <a:ext cx="7068" cy="5415"/>
          </a:xfrm>
          <a:custGeom>
            <a:avLst/>
            <a:gdLst/>
            <a:ahLst/>
            <a:cxnLst/>
            <a:rect l="l" t="t" r="r" b="b"/>
            <a:pathLst>
              <a:path w="7068" h="5415">
                <a:moveTo>
                  <a:pt x="0" y="5415"/>
                </a:moveTo>
                <a:lnTo>
                  <a:pt x="7068" y="0"/>
                </a:lnTo>
              </a:path>
            </a:pathLst>
          </a:custGeom>
          <a:ln w="59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5784413" y="2177075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5787856" y="216895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9" name="object 339"/>
          <p:cNvSpPr/>
          <p:nvPr/>
        </p:nvSpPr>
        <p:spPr>
          <a:xfrm>
            <a:off x="5794741" y="216353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0" name="object 340"/>
          <p:cNvSpPr/>
          <p:nvPr/>
        </p:nvSpPr>
        <p:spPr>
          <a:xfrm>
            <a:off x="5801626" y="215812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1" name="object 341"/>
          <p:cNvSpPr/>
          <p:nvPr/>
        </p:nvSpPr>
        <p:spPr>
          <a:xfrm>
            <a:off x="5808510" y="215270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2" name="object 342"/>
          <p:cNvSpPr/>
          <p:nvPr/>
        </p:nvSpPr>
        <p:spPr>
          <a:xfrm>
            <a:off x="5811952" y="2147288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108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3" name="object 343"/>
          <p:cNvSpPr/>
          <p:nvPr/>
        </p:nvSpPr>
        <p:spPr>
          <a:xfrm>
            <a:off x="5815395" y="2136456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4" name="object 344"/>
          <p:cNvSpPr/>
          <p:nvPr/>
        </p:nvSpPr>
        <p:spPr>
          <a:xfrm>
            <a:off x="5822280" y="2131040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5" name="object 345"/>
          <p:cNvSpPr/>
          <p:nvPr/>
        </p:nvSpPr>
        <p:spPr>
          <a:xfrm>
            <a:off x="5829165" y="2125625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6" name="object 346"/>
          <p:cNvSpPr/>
          <p:nvPr/>
        </p:nvSpPr>
        <p:spPr>
          <a:xfrm>
            <a:off x="5836049" y="2119992"/>
            <a:ext cx="6884" cy="5632"/>
          </a:xfrm>
          <a:custGeom>
            <a:avLst/>
            <a:gdLst/>
            <a:ahLst/>
            <a:cxnLst/>
            <a:rect l="l" t="t" r="r" b="b"/>
            <a:pathLst>
              <a:path w="6884" h="5632">
                <a:moveTo>
                  <a:pt x="0" y="5632"/>
                </a:moveTo>
                <a:lnTo>
                  <a:pt x="6884" y="0"/>
                </a:lnTo>
              </a:path>
            </a:pathLst>
          </a:custGeom>
          <a:ln w="6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7" name="object 347"/>
          <p:cNvSpPr/>
          <p:nvPr/>
        </p:nvSpPr>
        <p:spPr>
          <a:xfrm>
            <a:off x="5839492" y="211728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8" name="object 348"/>
          <p:cNvSpPr/>
          <p:nvPr/>
        </p:nvSpPr>
        <p:spPr>
          <a:xfrm>
            <a:off x="5842934" y="2103745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9" name="object 349"/>
          <p:cNvSpPr/>
          <p:nvPr/>
        </p:nvSpPr>
        <p:spPr>
          <a:xfrm>
            <a:off x="5849819" y="209832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0" name="object 350"/>
          <p:cNvSpPr/>
          <p:nvPr/>
        </p:nvSpPr>
        <p:spPr>
          <a:xfrm>
            <a:off x="5856704" y="209291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1" name="object 351"/>
          <p:cNvSpPr/>
          <p:nvPr/>
        </p:nvSpPr>
        <p:spPr>
          <a:xfrm>
            <a:off x="5863588" y="208749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2" name="object 352"/>
          <p:cNvSpPr/>
          <p:nvPr/>
        </p:nvSpPr>
        <p:spPr>
          <a:xfrm>
            <a:off x="5867031" y="208208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108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3" name="object 353"/>
          <p:cNvSpPr/>
          <p:nvPr/>
        </p:nvSpPr>
        <p:spPr>
          <a:xfrm>
            <a:off x="5870473" y="207124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4" name="object 354"/>
          <p:cNvSpPr/>
          <p:nvPr/>
        </p:nvSpPr>
        <p:spPr>
          <a:xfrm>
            <a:off x="5877358" y="2065833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5" name="object 355"/>
          <p:cNvSpPr/>
          <p:nvPr/>
        </p:nvSpPr>
        <p:spPr>
          <a:xfrm>
            <a:off x="5884243" y="2060418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6" name="object 356"/>
          <p:cNvSpPr/>
          <p:nvPr/>
        </p:nvSpPr>
        <p:spPr>
          <a:xfrm>
            <a:off x="5891128" y="2049442"/>
            <a:ext cx="6884" cy="10976"/>
          </a:xfrm>
          <a:custGeom>
            <a:avLst/>
            <a:gdLst/>
            <a:ahLst/>
            <a:cxnLst/>
            <a:rect l="l" t="t" r="r" b="b"/>
            <a:pathLst>
              <a:path w="6884" h="10976">
                <a:moveTo>
                  <a:pt x="0" y="10976"/>
                </a:moveTo>
                <a:lnTo>
                  <a:pt x="6884" y="0"/>
                </a:lnTo>
              </a:path>
            </a:pathLst>
          </a:custGeom>
          <a:ln w="6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7" name="object 357"/>
          <p:cNvSpPr/>
          <p:nvPr/>
        </p:nvSpPr>
        <p:spPr>
          <a:xfrm>
            <a:off x="5894570" y="204673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8" name="object 358"/>
          <p:cNvSpPr/>
          <p:nvPr/>
        </p:nvSpPr>
        <p:spPr>
          <a:xfrm>
            <a:off x="5898012" y="2038610"/>
            <a:ext cx="7160" cy="5415"/>
          </a:xfrm>
          <a:custGeom>
            <a:avLst/>
            <a:gdLst/>
            <a:ahLst/>
            <a:cxnLst/>
            <a:rect l="l" t="t" r="r" b="b"/>
            <a:pathLst>
              <a:path w="7160" h="5415">
                <a:moveTo>
                  <a:pt x="0" y="5415"/>
                </a:moveTo>
                <a:lnTo>
                  <a:pt x="7160" y="0"/>
                </a:lnTo>
              </a:path>
            </a:pathLst>
          </a:custGeom>
          <a:ln w="59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9" name="object 359"/>
          <p:cNvSpPr/>
          <p:nvPr/>
        </p:nvSpPr>
        <p:spPr>
          <a:xfrm>
            <a:off x="5905172" y="2027778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0" name="object 360"/>
          <p:cNvSpPr/>
          <p:nvPr/>
        </p:nvSpPr>
        <p:spPr>
          <a:xfrm>
            <a:off x="5912057" y="2022362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1" name="object 361"/>
          <p:cNvSpPr/>
          <p:nvPr/>
        </p:nvSpPr>
        <p:spPr>
          <a:xfrm>
            <a:off x="5918942" y="2016947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2" name="object 362"/>
          <p:cNvSpPr/>
          <p:nvPr/>
        </p:nvSpPr>
        <p:spPr>
          <a:xfrm>
            <a:off x="5922384" y="2011531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108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3" name="object 363"/>
          <p:cNvSpPr/>
          <p:nvPr/>
        </p:nvSpPr>
        <p:spPr>
          <a:xfrm>
            <a:off x="5925827" y="200069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4" name="object 364"/>
          <p:cNvSpPr/>
          <p:nvPr/>
        </p:nvSpPr>
        <p:spPr>
          <a:xfrm>
            <a:off x="5932711" y="1989867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5" name="object 365"/>
          <p:cNvSpPr/>
          <p:nvPr/>
        </p:nvSpPr>
        <p:spPr>
          <a:xfrm>
            <a:off x="5939596" y="198445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6" name="object 366"/>
          <p:cNvSpPr/>
          <p:nvPr/>
        </p:nvSpPr>
        <p:spPr>
          <a:xfrm>
            <a:off x="5946481" y="1978819"/>
            <a:ext cx="6884" cy="5632"/>
          </a:xfrm>
          <a:custGeom>
            <a:avLst/>
            <a:gdLst/>
            <a:ahLst/>
            <a:cxnLst/>
            <a:rect l="l" t="t" r="r" b="b"/>
            <a:pathLst>
              <a:path w="6884" h="5632">
                <a:moveTo>
                  <a:pt x="0" y="5632"/>
                </a:moveTo>
                <a:lnTo>
                  <a:pt x="6884" y="0"/>
                </a:lnTo>
              </a:path>
            </a:pathLst>
          </a:custGeom>
          <a:ln w="60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7" name="object 367"/>
          <p:cNvSpPr/>
          <p:nvPr/>
        </p:nvSpPr>
        <p:spPr>
          <a:xfrm>
            <a:off x="5949923" y="1973403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108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8" name="object 368"/>
          <p:cNvSpPr/>
          <p:nvPr/>
        </p:nvSpPr>
        <p:spPr>
          <a:xfrm>
            <a:off x="5953366" y="1962571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9" name="object 369"/>
          <p:cNvSpPr/>
          <p:nvPr/>
        </p:nvSpPr>
        <p:spPr>
          <a:xfrm>
            <a:off x="5960250" y="1951740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0" name="object 370"/>
          <p:cNvSpPr/>
          <p:nvPr/>
        </p:nvSpPr>
        <p:spPr>
          <a:xfrm>
            <a:off x="5967135" y="1946324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1" name="object 371"/>
          <p:cNvSpPr/>
          <p:nvPr/>
        </p:nvSpPr>
        <p:spPr>
          <a:xfrm>
            <a:off x="5974020" y="1935492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2" name="object 372"/>
          <p:cNvSpPr/>
          <p:nvPr/>
        </p:nvSpPr>
        <p:spPr>
          <a:xfrm>
            <a:off x="5977462" y="1932784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3" name="object 373"/>
          <p:cNvSpPr/>
          <p:nvPr/>
        </p:nvSpPr>
        <p:spPr>
          <a:xfrm>
            <a:off x="5980905" y="1919245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4" name="object 374"/>
          <p:cNvSpPr/>
          <p:nvPr/>
        </p:nvSpPr>
        <p:spPr>
          <a:xfrm>
            <a:off x="5987789" y="1913829"/>
            <a:ext cx="6884" cy="5415"/>
          </a:xfrm>
          <a:custGeom>
            <a:avLst/>
            <a:gdLst/>
            <a:ahLst/>
            <a:cxnLst/>
            <a:rect l="l" t="t" r="r" b="b"/>
            <a:pathLst>
              <a:path w="6884" h="5415">
                <a:moveTo>
                  <a:pt x="0" y="5415"/>
                </a:moveTo>
                <a:lnTo>
                  <a:pt x="6884" y="0"/>
                </a:lnTo>
              </a:path>
            </a:pathLst>
          </a:custGeom>
          <a:ln w="59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5" name="object 375"/>
          <p:cNvSpPr/>
          <p:nvPr/>
        </p:nvSpPr>
        <p:spPr>
          <a:xfrm>
            <a:off x="5994674" y="1902853"/>
            <a:ext cx="6884" cy="10976"/>
          </a:xfrm>
          <a:custGeom>
            <a:avLst/>
            <a:gdLst/>
            <a:ahLst/>
            <a:cxnLst/>
            <a:rect l="l" t="t" r="r" b="b"/>
            <a:pathLst>
              <a:path w="6884" h="10976">
                <a:moveTo>
                  <a:pt x="0" y="10976"/>
                </a:moveTo>
                <a:lnTo>
                  <a:pt x="6884" y="0"/>
                </a:lnTo>
              </a:path>
            </a:pathLst>
          </a:custGeom>
          <a:ln w="6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6" name="object 376"/>
          <p:cNvSpPr/>
          <p:nvPr/>
        </p:nvSpPr>
        <p:spPr>
          <a:xfrm>
            <a:off x="6001559" y="1892021"/>
            <a:ext cx="6884" cy="10831"/>
          </a:xfrm>
          <a:custGeom>
            <a:avLst/>
            <a:gdLst/>
            <a:ahLst/>
            <a:cxnLst/>
            <a:rect l="l" t="t" r="r" b="b"/>
            <a:pathLst>
              <a:path w="6884" h="10831">
                <a:moveTo>
                  <a:pt x="0" y="10831"/>
                </a:moveTo>
                <a:lnTo>
                  <a:pt x="6884" y="0"/>
                </a:lnTo>
              </a:path>
            </a:pathLst>
          </a:custGeom>
          <a:ln w="6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7" name="object 377"/>
          <p:cNvSpPr/>
          <p:nvPr/>
        </p:nvSpPr>
        <p:spPr>
          <a:xfrm>
            <a:off x="6005001" y="1889313"/>
            <a:ext cx="6884" cy="0"/>
          </a:xfrm>
          <a:custGeom>
            <a:avLst/>
            <a:gdLst/>
            <a:ahLst/>
            <a:cxnLst/>
            <a:rect l="l" t="t" r="r" b="b"/>
            <a:pathLst>
              <a:path w="6884" h="0">
                <a:moveTo>
                  <a:pt x="0" y="0"/>
                </a:moveTo>
                <a:lnTo>
                  <a:pt x="6884" y="0"/>
                </a:lnTo>
              </a:path>
            </a:pathLst>
          </a:custGeom>
          <a:ln w="54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8" name="object 378"/>
          <p:cNvSpPr/>
          <p:nvPr/>
        </p:nvSpPr>
        <p:spPr>
          <a:xfrm>
            <a:off x="4889312" y="3838656"/>
            <a:ext cx="0" cy="1756484"/>
          </a:xfrm>
          <a:custGeom>
            <a:avLst/>
            <a:gdLst/>
            <a:ahLst/>
            <a:cxnLst/>
            <a:rect l="l" t="t" r="r" b="b"/>
            <a:pathLst>
              <a:path w="0" h="1756484">
                <a:moveTo>
                  <a:pt x="0" y="0"/>
                </a:moveTo>
                <a:lnTo>
                  <a:pt x="0" y="1756484"/>
                </a:lnTo>
              </a:path>
            </a:pathLst>
          </a:custGeom>
          <a:ln w="60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9" name="object 379"/>
          <p:cNvSpPr/>
          <p:nvPr/>
        </p:nvSpPr>
        <p:spPr>
          <a:xfrm>
            <a:off x="3252731" y="5567592"/>
            <a:ext cx="3260853" cy="0"/>
          </a:xfrm>
          <a:custGeom>
            <a:avLst/>
            <a:gdLst/>
            <a:ahLst/>
            <a:cxnLst/>
            <a:rect l="l" t="t" r="r" b="b"/>
            <a:pathLst>
              <a:path w="3260853" h="0">
                <a:moveTo>
                  <a:pt x="0" y="0"/>
                </a:moveTo>
                <a:lnTo>
                  <a:pt x="326085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0" name="object 380"/>
          <p:cNvSpPr/>
          <p:nvPr/>
        </p:nvSpPr>
        <p:spPr>
          <a:xfrm>
            <a:off x="4846798" y="5136726"/>
            <a:ext cx="78954" cy="0"/>
          </a:xfrm>
          <a:custGeom>
            <a:avLst/>
            <a:gdLst/>
            <a:ahLst/>
            <a:cxnLst/>
            <a:rect l="l" t="t" r="r" b="b"/>
            <a:pathLst>
              <a:path w="78954" h="0">
                <a:moveTo>
                  <a:pt x="0" y="0"/>
                </a:moveTo>
                <a:lnTo>
                  <a:pt x="78954" y="0"/>
                </a:lnTo>
              </a:path>
            </a:pathLst>
          </a:custGeom>
          <a:ln w="5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1" name="object 381"/>
          <p:cNvSpPr/>
          <p:nvPr/>
        </p:nvSpPr>
        <p:spPr>
          <a:xfrm>
            <a:off x="4858945" y="4705898"/>
            <a:ext cx="24293" cy="0"/>
          </a:xfrm>
          <a:custGeom>
            <a:avLst/>
            <a:gdLst/>
            <a:ahLst/>
            <a:cxnLst/>
            <a:rect l="l" t="t" r="r" b="b"/>
            <a:pathLst>
              <a:path w="24293" h="0">
                <a:moveTo>
                  <a:pt x="0" y="0"/>
                </a:moveTo>
                <a:lnTo>
                  <a:pt x="2429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2" name="object 382"/>
          <p:cNvSpPr/>
          <p:nvPr/>
        </p:nvSpPr>
        <p:spPr>
          <a:xfrm>
            <a:off x="4858945" y="4269522"/>
            <a:ext cx="24293" cy="0"/>
          </a:xfrm>
          <a:custGeom>
            <a:avLst/>
            <a:gdLst/>
            <a:ahLst/>
            <a:cxnLst/>
            <a:rect l="l" t="t" r="r" b="b"/>
            <a:pathLst>
              <a:path w="24293" h="0">
                <a:moveTo>
                  <a:pt x="0" y="0"/>
                </a:moveTo>
                <a:lnTo>
                  <a:pt x="2429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3" name="object 383"/>
          <p:cNvSpPr/>
          <p:nvPr/>
        </p:nvSpPr>
        <p:spPr>
          <a:xfrm>
            <a:off x="4858945" y="3838656"/>
            <a:ext cx="24293" cy="0"/>
          </a:xfrm>
          <a:custGeom>
            <a:avLst/>
            <a:gdLst/>
            <a:ahLst/>
            <a:cxnLst/>
            <a:rect l="l" t="t" r="r" b="b"/>
            <a:pathLst>
              <a:path w="24293" h="0">
                <a:moveTo>
                  <a:pt x="0" y="0"/>
                </a:moveTo>
                <a:lnTo>
                  <a:pt x="2429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4" name="object 384"/>
          <p:cNvSpPr/>
          <p:nvPr/>
        </p:nvSpPr>
        <p:spPr>
          <a:xfrm>
            <a:off x="3252731" y="5573102"/>
            <a:ext cx="0" cy="22039"/>
          </a:xfrm>
          <a:custGeom>
            <a:avLst/>
            <a:gdLst/>
            <a:ahLst/>
            <a:cxnLst/>
            <a:rect l="l" t="t" r="r" b="b"/>
            <a:pathLst>
              <a:path w="0" h="22039">
                <a:moveTo>
                  <a:pt x="0" y="22039"/>
                </a:moveTo>
                <a:lnTo>
                  <a:pt x="0" y="0"/>
                </a:lnTo>
              </a:path>
            </a:pathLst>
          </a:custGeom>
          <a:ln w="60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5" name="object 385"/>
          <p:cNvSpPr/>
          <p:nvPr/>
        </p:nvSpPr>
        <p:spPr>
          <a:xfrm>
            <a:off x="3800350" y="5573102"/>
            <a:ext cx="0" cy="22039"/>
          </a:xfrm>
          <a:custGeom>
            <a:avLst/>
            <a:gdLst/>
            <a:ahLst/>
            <a:cxnLst/>
            <a:rect l="l" t="t" r="r" b="b"/>
            <a:pathLst>
              <a:path w="0" h="22039">
                <a:moveTo>
                  <a:pt x="0" y="22039"/>
                </a:moveTo>
                <a:lnTo>
                  <a:pt x="0" y="0"/>
                </a:lnTo>
              </a:path>
            </a:pathLst>
          </a:custGeom>
          <a:ln w="60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6" name="object 386"/>
          <p:cNvSpPr/>
          <p:nvPr/>
        </p:nvSpPr>
        <p:spPr>
          <a:xfrm>
            <a:off x="4341734" y="5573102"/>
            <a:ext cx="0" cy="22039"/>
          </a:xfrm>
          <a:custGeom>
            <a:avLst/>
            <a:gdLst/>
            <a:ahLst/>
            <a:cxnLst/>
            <a:rect l="l" t="t" r="r" b="b"/>
            <a:pathLst>
              <a:path w="0" h="22039">
                <a:moveTo>
                  <a:pt x="0" y="22039"/>
                </a:moveTo>
                <a:lnTo>
                  <a:pt x="0" y="0"/>
                </a:lnTo>
              </a:path>
            </a:pathLst>
          </a:custGeom>
          <a:ln w="60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7" name="object 387"/>
          <p:cNvSpPr/>
          <p:nvPr/>
        </p:nvSpPr>
        <p:spPr>
          <a:xfrm>
            <a:off x="5430655" y="5573102"/>
            <a:ext cx="0" cy="22039"/>
          </a:xfrm>
          <a:custGeom>
            <a:avLst/>
            <a:gdLst/>
            <a:ahLst/>
            <a:cxnLst/>
            <a:rect l="l" t="t" r="r" b="b"/>
            <a:pathLst>
              <a:path w="0" h="22039">
                <a:moveTo>
                  <a:pt x="0" y="22039"/>
                </a:moveTo>
                <a:lnTo>
                  <a:pt x="0" y="0"/>
                </a:lnTo>
              </a:path>
            </a:pathLst>
          </a:custGeom>
          <a:ln w="60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8" name="object 388"/>
          <p:cNvSpPr/>
          <p:nvPr/>
        </p:nvSpPr>
        <p:spPr>
          <a:xfrm>
            <a:off x="5978315" y="5573102"/>
            <a:ext cx="0" cy="22039"/>
          </a:xfrm>
          <a:custGeom>
            <a:avLst/>
            <a:gdLst/>
            <a:ahLst/>
            <a:cxnLst/>
            <a:rect l="l" t="t" r="r" b="b"/>
            <a:pathLst>
              <a:path w="0" h="22039">
                <a:moveTo>
                  <a:pt x="0" y="22039"/>
                </a:moveTo>
                <a:lnTo>
                  <a:pt x="0" y="0"/>
                </a:lnTo>
              </a:path>
            </a:pathLst>
          </a:custGeom>
          <a:ln w="60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9" name="object 389"/>
          <p:cNvSpPr/>
          <p:nvPr/>
        </p:nvSpPr>
        <p:spPr>
          <a:xfrm>
            <a:off x="6519658" y="5573102"/>
            <a:ext cx="0" cy="22039"/>
          </a:xfrm>
          <a:custGeom>
            <a:avLst/>
            <a:gdLst/>
            <a:ahLst/>
            <a:cxnLst/>
            <a:rect l="l" t="t" r="r" b="b"/>
            <a:pathLst>
              <a:path w="0" h="22039">
                <a:moveTo>
                  <a:pt x="0" y="22039"/>
                </a:moveTo>
                <a:lnTo>
                  <a:pt x="0" y="0"/>
                </a:lnTo>
              </a:path>
            </a:pathLst>
          </a:custGeom>
          <a:ln w="60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0" name="object 390"/>
          <p:cNvSpPr/>
          <p:nvPr/>
        </p:nvSpPr>
        <p:spPr>
          <a:xfrm>
            <a:off x="3797313" y="3949219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1" name="object 391"/>
          <p:cNvSpPr/>
          <p:nvPr/>
        </p:nvSpPr>
        <p:spPr>
          <a:xfrm>
            <a:off x="3800350" y="3954729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0"/>
                </a:moveTo>
                <a:lnTo>
                  <a:pt x="6073" y="16529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2" name="object 392"/>
          <p:cNvSpPr/>
          <p:nvPr/>
        </p:nvSpPr>
        <p:spPr>
          <a:xfrm>
            <a:off x="3806423" y="3971259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0"/>
                </a:moveTo>
                <a:lnTo>
                  <a:pt x="6073" y="16529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3" name="object 393"/>
          <p:cNvSpPr/>
          <p:nvPr/>
        </p:nvSpPr>
        <p:spPr>
          <a:xfrm>
            <a:off x="3812497" y="3987788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0"/>
                </a:moveTo>
                <a:lnTo>
                  <a:pt x="6073" y="16529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4" name="object 394"/>
          <p:cNvSpPr/>
          <p:nvPr/>
        </p:nvSpPr>
        <p:spPr>
          <a:xfrm>
            <a:off x="3818570" y="4004317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0"/>
                </a:moveTo>
                <a:lnTo>
                  <a:pt x="6073" y="11166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5" name="object 395"/>
          <p:cNvSpPr/>
          <p:nvPr/>
        </p:nvSpPr>
        <p:spPr>
          <a:xfrm>
            <a:off x="3824644" y="4015484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0"/>
                </a:moveTo>
                <a:lnTo>
                  <a:pt x="6073" y="16529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6" name="object 396"/>
          <p:cNvSpPr/>
          <p:nvPr/>
        </p:nvSpPr>
        <p:spPr>
          <a:xfrm>
            <a:off x="3830717" y="4032013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0"/>
                </a:moveTo>
                <a:lnTo>
                  <a:pt x="6073" y="16529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7" name="object 397"/>
          <p:cNvSpPr/>
          <p:nvPr/>
        </p:nvSpPr>
        <p:spPr>
          <a:xfrm>
            <a:off x="3836791" y="4048543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8" name="object 398"/>
          <p:cNvSpPr/>
          <p:nvPr/>
        </p:nvSpPr>
        <p:spPr>
          <a:xfrm>
            <a:off x="3842864" y="4059562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0"/>
                </a:moveTo>
                <a:lnTo>
                  <a:pt x="6073" y="16529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9" name="object 399"/>
          <p:cNvSpPr/>
          <p:nvPr/>
        </p:nvSpPr>
        <p:spPr>
          <a:xfrm>
            <a:off x="3848937" y="4076092"/>
            <a:ext cx="0" cy="16749"/>
          </a:xfrm>
          <a:custGeom>
            <a:avLst/>
            <a:gdLst/>
            <a:ahLst/>
            <a:cxnLst/>
            <a:rect l="l" t="t" r="r" b="b"/>
            <a:pathLst>
              <a:path w="0" h="16749">
                <a:moveTo>
                  <a:pt x="0" y="0"/>
                </a:moveTo>
                <a:lnTo>
                  <a:pt x="0" y="16749"/>
                </a:lnTo>
              </a:path>
            </a:pathLst>
          </a:custGeom>
          <a:ln w="60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0" name="object 400"/>
          <p:cNvSpPr/>
          <p:nvPr/>
        </p:nvSpPr>
        <p:spPr>
          <a:xfrm>
            <a:off x="3848937" y="4092842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1" name="object 401"/>
          <p:cNvSpPr/>
          <p:nvPr/>
        </p:nvSpPr>
        <p:spPr>
          <a:xfrm>
            <a:off x="3855011" y="4103861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0"/>
                </a:moveTo>
                <a:lnTo>
                  <a:pt x="0" y="5509"/>
                </a:lnTo>
                <a:lnTo>
                  <a:pt x="6073" y="16529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2" name="object 402"/>
          <p:cNvSpPr/>
          <p:nvPr/>
        </p:nvSpPr>
        <p:spPr>
          <a:xfrm>
            <a:off x="3861084" y="4120390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3" name="object 403"/>
          <p:cNvSpPr/>
          <p:nvPr/>
        </p:nvSpPr>
        <p:spPr>
          <a:xfrm>
            <a:off x="3867157" y="4131410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0"/>
                </a:moveTo>
                <a:lnTo>
                  <a:pt x="0" y="5509"/>
                </a:lnTo>
                <a:lnTo>
                  <a:pt x="6073" y="16529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4" name="object 404"/>
          <p:cNvSpPr/>
          <p:nvPr/>
        </p:nvSpPr>
        <p:spPr>
          <a:xfrm>
            <a:off x="3873231" y="4147939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0"/>
                </a:moveTo>
                <a:lnTo>
                  <a:pt x="6073" y="11166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5" name="object 405"/>
          <p:cNvSpPr/>
          <p:nvPr/>
        </p:nvSpPr>
        <p:spPr>
          <a:xfrm>
            <a:off x="3879304" y="4159106"/>
            <a:ext cx="6275" cy="11019"/>
          </a:xfrm>
          <a:custGeom>
            <a:avLst/>
            <a:gdLst/>
            <a:ahLst/>
            <a:cxnLst/>
            <a:rect l="l" t="t" r="r" b="b"/>
            <a:pathLst>
              <a:path w="6275" h="11019">
                <a:moveTo>
                  <a:pt x="0" y="0"/>
                </a:moveTo>
                <a:lnTo>
                  <a:pt x="6275" y="11019"/>
                </a:lnTo>
              </a:path>
            </a:pathLst>
          </a:custGeom>
          <a:ln w="59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6" name="object 406"/>
          <p:cNvSpPr/>
          <p:nvPr/>
        </p:nvSpPr>
        <p:spPr>
          <a:xfrm>
            <a:off x="3885580" y="4170125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0"/>
                </a:moveTo>
                <a:lnTo>
                  <a:pt x="0" y="5509"/>
                </a:lnTo>
                <a:lnTo>
                  <a:pt x="6073" y="16529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7" name="object 407"/>
          <p:cNvSpPr/>
          <p:nvPr/>
        </p:nvSpPr>
        <p:spPr>
          <a:xfrm>
            <a:off x="3891653" y="4186655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8" name="object 408"/>
          <p:cNvSpPr/>
          <p:nvPr/>
        </p:nvSpPr>
        <p:spPr>
          <a:xfrm>
            <a:off x="3897727" y="4197674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0"/>
                </a:moveTo>
                <a:lnTo>
                  <a:pt x="6073" y="5509"/>
                </a:lnTo>
                <a:lnTo>
                  <a:pt x="6073" y="16529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9" name="object 409"/>
          <p:cNvSpPr/>
          <p:nvPr/>
        </p:nvSpPr>
        <p:spPr>
          <a:xfrm>
            <a:off x="3900764" y="4219714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0" name="object 410"/>
          <p:cNvSpPr/>
          <p:nvPr/>
        </p:nvSpPr>
        <p:spPr>
          <a:xfrm>
            <a:off x="3903800" y="4225223"/>
            <a:ext cx="6073" cy="11239"/>
          </a:xfrm>
          <a:custGeom>
            <a:avLst/>
            <a:gdLst/>
            <a:ahLst/>
            <a:cxnLst/>
            <a:rect l="l" t="t" r="r" b="b"/>
            <a:pathLst>
              <a:path w="6073" h="11239">
                <a:moveTo>
                  <a:pt x="0" y="0"/>
                </a:moveTo>
                <a:lnTo>
                  <a:pt x="6073" y="11239"/>
                </a:lnTo>
              </a:path>
            </a:pathLst>
          </a:custGeom>
          <a:ln w="5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1" name="object 411"/>
          <p:cNvSpPr/>
          <p:nvPr/>
        </p:nvSpPr>
        <p:spPr>
          <a:xfrm>
            <a:off x="3909874" y="4236463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2" name="object 412"/>
          <p:cNvSpPr/>
          <p:nvPr/>
        </p:nvSpPr>
        <p:spPr>
          <a:xfrm>
            <a:off x="3915947" y="4247483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0"/>
                </a:moveTo>
                <a:lnTo>
                  <a:pt x="0" y="5509"/>
                </a:lnTo>
                <a:lnTo>
                  <a:pt x="6073" y="16529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3" name="object 413"/>
          <p:cNvSpPr/>
          <p:nvPr/>
        </p:nvSpPr>
        <p:spPr>
          <a:xfrm>
            <a:off x="3922021" y="4264012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4" name="object 414"/>
          <p:cNvSpPr/>
          <p:nvPr/>
        </p:nvSpPr>
        <p:spPr>
          <a:xfrm>
            <a:off x="3928094" y="4275032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5" name="object 415"/>
          <p:cNvSpPr/>
          <p:nvPr/>
        </p:nvSpPr>
        <p:spPr>
          <a:xfrm>
            <a:off x="3934168" y="4286051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6" name="object 416"/>
          <p:cNvSpPr/>
          <p:nvPr/>
        </p:nvSpPr>
        <p:spPr>
          <a:xfrm>
            <a:off x="3940241" y="4297071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0"/>
                </a:moveTo>
                <a:lnTo>
                  <a:pt x="6073" y="11166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7" name="object 417"/>
          <p:cNvSpPr/>
          <p:nvPr/>
        </p:nvSpPr>
        <p:spPr>
          <a:xfrm>
            <a:off x="3946314" y="4308237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8" name="object 418"/>
          <p:cNvSpPr/>
          <p:nvPr/>
        </p:nvSpPr>
        <p:spPr>
          <a:xfrm>
            <a:off x="3949351" y="4327522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65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9" name="object 419"/>
          <p:cNvSpPr/>
          <p:nvPr/>
        </p:nvSpPr>
        <p:spPr>
          <a:xfrm>
            <a:off x="3952388" y="4335786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0" name="object 420"/>
          <p:cNvSpPr/>
          <p:nvPr/>
        </p:nvSpPr>
        <p:spPr>
          <a:xfrm>
            <a:off x="3958461" y="4346806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1" name="object 421"/>
          <p:cNvSpPr/>
          <p:nvPr/>
        </p:nvSpPr>
        <p:spPr>
          <a:xfrm>
            <a:off x="3964534" y="4357826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2" name="object 422"/>
          <p:cNvSpPr/>
          <p:nvPr/>
        </p:nvSpPr>
        <p:spPr>
          <a:xfrm>
            <a:off x="3970608" y="4368845"/>
            <a:ext cx="6073" cy="11239"/>
          </a:xfrm>
          <a:custGeom>
            <a:avLst/>
            <a:gdLst/>
            <a:ahLst/>
            <a:cxnLst/>
            <a:rect l="l" t="t" r="r" b="b"/>
            <a:pathLst>
              <a:path w="6073" h="11239">
                <a:moveTo>
                  <a:pt x="0" y="0"/>
                </a:moveTo>
                <a:lnTo>
                  <a:pt x="6073" y="11239"/>
                </a:lnTo>
              </a:path>
            </a:pathLst>
          </a:custGeom>
          <a:ln w="5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3" name="object 423"/>
          <p:cNvSpPr/>
          <p:nvPr/>
        </p:nvSpPr>
        <p:spPr>
          <a:xfrm>
            <a:off x="3976681" y="4380085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4" name="object 424"/>
          <p:cNvSpPr/>
          <p:nvPr/>
        </p:nvSpPr>
        <p:spPr>
          <a:xfrm>
            <a:off x="3982755" y="4391105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5" name="object 425"/>
          <p:cNvSpPr/>
          <p:nvPr/>
        </p:nvSpPr>
        <p:spPr>
          <a:xfrm>
            <a:off x="3988828" y="4402124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6" name="object 426"/>
          <p:cNvSpPr/>
          <p:nvPr/>
        </p:nvSpPr>
        <p:spPr>
          <a:xfrm>
            <a:off x="3994901" y="4413144"/>
            <a:ext cx="6316" cy="11019"/>
          </a:xfrm>
          <a:custGeom>
            <a:avLst/>
            <a:gdLst/>
            <a:ahLst/>
            <a:cxnLst/>
            <a:rect l="l" t="t" r="r" b="b"/>
            <a:pathLst>
              <a:path w="6316" h="11019">
                <a:moveTo>
                  <a:pt x="0" y="0"/>
                </a:moveTo>
                <a:lnTo>
                  <a:pt x="6316" y="11019"/>
                </a:lnTo>
              </a:path>
            </a:pathLst>
          </a:custGeom>
          <a:ln w="59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7" name="object 427"/>
          <p:cNvSpPr/>
          <p:nvPr/>
        </p:nvSpPr>
        <p:spPr>
          <a:xfrm>
            <a:off x="4001218" y="4424164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8" name="object 428"/>
          <p:cNvSpPr/>
          <p:nvPr/>
        </p:nvSpPr>
        <p:spPr>
          <a:xfrm>
            <a:off x="4004255" y="4437938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9" name="object 429"/>
          <p:cNvSpPr/>
          <p:nvPr/>
        </p:nvSpPr>
        <p:spPr>
          <a:xfrm>
            <a:off x="4007291" y="4440693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0"/>
                </a:moveTo>
                <a:lnTo>
                  <a:pt x="6073" y="11166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0" name="object 430"/>
          <p:cNvSpPr/>
          <p:nvPr/>
        </p:nvSpPr>
        <p:spPr>
          <a:xfrm>
            <a:off x="4013365" y="4451860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1" name="object 431"/>
          <p:cNvSpPr/>
          <p:nvPr/>
        </p:nvSpPr>
        <p:spPr>
          <a:xfrm>
            <a:off x="4019438" y="4462879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2" name="object 432"/>
          <p:cNvSpPr/>
          <p:nvPr/>
        </p:nvSpPr>
        <p:spPr>
          <a:xfrm>
            <a:off x="4025512" y="4473899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3" name="object 433"/>
          <p:cNvSpPr/>
          <p:nvPr/>
        </p:nvSpPr>
        <p:spPr>
          <a:xfrm>
            <a:off x="4031585" y="4484918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4" name="object 434"/>
          <p:cNvSpPr/>
          <p:nvPr/>
        </p:nvSpPr>
        <p:spPr>
          <a:xfrm>
            <a:off x="4037658" y="4495938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5" name="object 435"/>
          <p:cNvSpPr/>
          <p:nvPr/>
        </p:nvSpPr>
        <p:spPr>
          <a:xfrm>
            <a:off x="4043732" y="4501448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6" name="object 436"/>
          <p:cNvSpPr/>
          <p:nvPr/>
        </p:nvSpPr>
        <p:spPr>
          <a:xfrm>
            <a:off x="4049805" y="4512467"/>
            <a:ext cx="6073" cy="11239"/>
          </a:xfrm>
          <a:custGeom>
            <a:avLst/>
            <a:gdLst/>
            <a:ahLst/>
            <a:cxnLst/>
            <a:rect l="l" t="t" r="r" b="b"/>
            <a:pathLst>
              <a:path w="6073" h="11239">
                <a:moveTo>
                  <a:pt x="0" y="0"/>
                </a:moveTo>
                <a:lnTo>
                  <a:pt x="6073" y="11239"/>
                </a:lnTo>
              </a:path>
            </a:pathLst>
          </a:custGeom>
          <a:ln w="5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7" name="object 437"/>
          <p:cNvSpPr/>
          <p:nvPr/>
        </p:nvSpPr>
        <p:spPr>
          <a:xfrm>
            <a:off x="4052842" y="4529217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8" name="object 438"/>
          <p:cNvSpPr/>
          <p:nvPr/>
        </p:nvSpPr>
        <p:spPr>
          <a:xfrm>
            <a:off x="4055879" y="453472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9" name="object 439"/>
          <p:cNvSpPr/>
          <p:nvPr/>
        </p:nvSpPr>
        <p:spPr>
          <a:xfrm>
            <a:off x="4061952" y="4540236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0" name="object 440"/>
          <p:cNvSpPr/>
          <p:nvPr/>
        </p:nvSpPr>
        <p:spPr>
          <a:xfrm>
            <a:off x="4068025" y="4551256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1" name="object 441"/>
          <p:cNvSpPr/>
          <p:nvPr/>
        </p:nvSpPr>
        <p:spPr>
          <a:xfrm>
            <a:off x="4074099" y="456227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2" name="object 442"/>
          <p:cNvSpPr/>
          <p:nvPr/>
        </p:nvSpPr>
        <p:spPr>
          <a:xfrm>
            <a:off x="4080172" y="4567785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3" name="object 443"/>
          <p:cNvSpPr/>
          <p:nvPr/>
        </p:nvSpPr>
        <p:spPr>
          <a:xfrm>
            <a:off x="4086245" y="457880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4" name="object 444"/>
          <p:cNvSpPr/>
          <p:nvPr/>
        </p:nvSpPr>
        <p:spPr>
          <a:xfrm>
            <a:off x="4092319" y="4584315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0"/>
                </a:moveTo>
                <a:lnTo>
                  <a:pt x="6073" y="11166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5" name="object 445"/>
          <p:cNvSpPr/>
          <p:nvPr/>
        </p:nvSpPr>
        <p:spPr>
          <a:xfrm>
            <a:off x="4098392" y="4595481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6" name="object 446"/>
          <p:cNvSpPr/>
          <p:nvPr/>
        </p:nvSpPr>
        <p:spPr>
          <a:xfrm>
            <a:off x="4104466" y="460650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7" name="object 447"/>
          <p:cNvSpPr/>
          <p:nvPr/>
        </p:nvSpPr>
        <p:spPr>
          <a:xfrm>
            <a:off x="4107503" y="4617520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8" name="object 448"/>
          <p:cNvSpPr/>
          <p:nvPr/>
        </p:nvSpPr>
        <p:spPr>
          <a:xfrm>
            <a:off x="4110539" y="462303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9" name="object 449"/>
          <p:cNvSpPr/>
          <p:nvPr/>
        </p:nvSpPr>
        <p:spPr>
          <a:xfrm>
            <a:off x="4116613" y="4628540"/>
            <a:ext cx="6235" cy="11019"/>
          </a:xfrm>
          <a:custGeom>
            <a:avLst/>
            <a:gdLst/>
            <a:ahLst/>
            <a:cxnLst/>
            <a:rect l="l" t="t" r="r" b="b"/>
            <a:pathLst>
              <a:path w="6235" h="11019">
                <a:moveTo>
                  <a:pt x="0" y="0"/>
                </a:moveTo>
                <a:lnTo>
                  <a:pt x="6235" y="11019"/>
                </a:lnTo>
              </a:path>
            </a:pathLst>
          </a:custGeom>
          <a:ln w="5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0" name="object 450"/>
          <p:cNvSpPr/>
          <p:nvPr/>
        </p:nvSpPr>
        <p:spPr>
          <a:xfrm>
            <a:off x="4122848" y="463956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1" name="object 451"/>
          <p:cNvSpPr/>
          <p:nvPr/>
        </p:nvSpPr>
        <p:spPr>
          <a:xfrm>
            <a:off x="4128922" y="4645069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2" name="object 452"/>
          <p:cNvSpPr/>
          <p:nvPr/>
        </p:nvSpPr>
        <p:spPr>
          <a:xfrm>
            <a:off x="4134995" y="4656089"/>
            <a:ext cx="6073" cy="5730"/>
          </a:xfrm>
          <a:custGeom>
            <a:avLst/>
            <a:gdLst/>
            <a:ahLst/>
            <a:cxnLst/>
            <a:rect l="l" t="t" r="r" b="b"/>
            <a:pathLst>
              <a:path w="6073" h="5730">
                <a:moveTo>
                  <a:pt x="0" y="0"/>
                </a:moveTo>
                <a:lnTo>
                  <a:pt x="6073" y="5730"/>
                </a:lnTo>
              </a:path>
            </a:pathLst>
          </a:custGeom>
          <a:ln w="57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3" name="object 453"/>
          <p:cNvSpPr/>
          <p:nvPr/>
        </p:nvSpPr>
        <p:spPr>
          <a:xfrm>
            <a:off x="4141068" y="4661819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4" name="object 454"/>
          <p:cNvSpPr/>
          <p:nvPr/>
        </p:nvSpPr>
        <p:spPr>
          <a:xfrm>
            <a:off x="4147142" y="4672839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5" name="object 455"/>
          <p:cNvSpPr/>
          <p:nvPr/>
        </p:nvSpPr>
        <p:spPr>
          <a:xfrm>
            <a:off x="4153215" y="4678348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6" name="object 456"/>
          <p:cNvSpPr/>
          <p:nvPr/>
        </p:nvSpPr>
        <p:spPr>
          <a:xfrm>
            <a:off x="4156252" y="4689368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7" name="object 457"/>
          <p:cNvSpPr/>
          <p:nvPr/>
        </p:nvSpPr>
        <p:spPr>
          <a:xfrm>
            <a:off x="4159288" y="4694878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8" name="object 458"/>
          <p:cNvSpPr/>
          <p:nvPr/>
        </p:nvSpPr>
        <p:spPr>
          <a:xfrm>
            <a:off x="4165362" y="4700388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9" name="object 459"/>
          <p:cNvSpPr/>
          <p:nvPr/>
        </p:nvSpPr>
        <p:spPr>
          <a:xfrm>
            <a:off x="4171435" y="4705898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0" name="object 460"/>
          <p:cNvSpPr/>
          <p:nvPr/>
        </p:nvSpPr>
        <p:spPr>
          <a:xfrm>
            <a:off x="4177508" y="471691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1" name="object 461"/>
          <p:cNvSpPr/>
          <p:nvPr/>
        </p:nvSpPr>
        <p:spPr>
          <a:xfrm>
            <a:off x="4183582" y="472242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2" name="object 462"/>
          <p:cNvSpPr/>
          <p:nvPr/>
        </p:nvSpPr>
        <p:spPr>
          <a:xfrm>
            <a:off x="4189655" y="4727936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0"/>
                </a:moveTo>
                <a:lnTo>
                  <a:pt x="6073" y="11166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3" name="object 463"/>
          <p:cNvSpPr/>
          <p:nvPr/>
        </p:nvSpPr>
        <p:spPr>
          <a:xfrm>
            <a:off x="4195729" y="473910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4" name="object 464"/>
          <p:cNvSpPr/>
          <p:nvPr/>
        </p:nvSpPr>
        <p:spPr>
          <a:xfrm>
            <a:off x="4201802" y="474461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5" name="object 465"/>
          <p:cNvSpPr/>
          <p:nvPr/>
        </p:nvSpPr>
        <p:spPr>
          <a:xfrm>
            <a:off x="4207876" y="475012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6" name="object 466"/>
          <p:cNvSpPr/>
          <p:nvPr/>
        </p:nvSpPr>
        <p:spPr>
          <a:xfrm>
            <a:off x="4210912" y="4761142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7" name="object 467"/>
          <p:cNvSpPr/>
          <p:nvPr/>
        </p:nvSpPr>
        <p:spPr>
          <a:xfrm>
            <a:off x="4213949" y="476665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8" name="object 468"/>
          <p:cNvSpPr/>
          <p:nvPr/>
        </p:nvSpPr>
        <p:spPr>
          <a:xfrm>
            <a:off x="4220023" y="477216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9" name="object 469"/>
          <p:cNvSpPr/>
          <p:nvPr/>
        </p:nvSpPr>
        <p:spPr>
          <a:xfrm>
            <a:off x="4226096" y="477767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0" name="object 470"/>
          <p:cNvSpPr/>
          <p:nvPr/>
        </p:nvSpPr>
        <p:spPr>
          <a:xfrm>
            <a:off x="4232169" y="478318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1" name="object 471"/>
          <p:cNvSpPr/>
          <p:nvPr/>
        </p:nvSpPr>
        <p:spPr>
          <a:xfrm>
            <a:off x="4238243" y="4788691"/>
            <a:ext cx="6316" cy="11019"/>
          </a:xfrm>
          <a:custGeom>
            <a:avLst/>
            <a:gdLst/>
            <a:ahLst/>
            <a:cxnLst/>
            <a:rect l="l" t="t" r="r" b="b"/>
            <a:pathLst>
              <a:path w="6316" h="11019">
                <a:moveTo>
                  <a:pt x="0" y="0"/>
                </a:moveTo>
                <a:lnTo>
                  <a:pt x="6316" y="11019"/>
                </a:lnTo>
              </a:path>
            </a:pathLst>
          </a:custGeom>
          <a:ln w="59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2" name="object 472"/>
          <p:cNvSpPr/>
          <p:nvPr/>
        </p:nvSpPr>
        <p:spPr>
          <a:xfrm>
            <a:off x="4244559" y="4799711"/>
            <a:ext cx="6073" cy="5730"/>
          </a:xfrm>
          <a:custGeom>
            <a:avLst/>
            <a:gdLst/>
            <a:ahLst/>
            <a:cxnLst/>
            <a:rect l="l" t="t" r="r" b="b"/>
            <a:pathLst>
              <a:path w="6073" h="5730">
                <a:moveTo>
                  <a:pt x="0" y="0"/>
                </a:moveTo>
                <a:lnTo>
                  <a:pt x="6073" y="5730"/>
                </a:lnTo>
              </a:path>
            </a:pathLst>
          </a:custGeom>
          <a:ln w="57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3" name="object 473"/>
          <p:cNvSpPr/>
          <p:nvPr/>
        </p:nvSpPr>
        <p:spPr>
          <a:xfrm>
            <a:off x="4250633" y="480544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4" name="object 474"/>
          <p:cNvSpPr/>
          <p:nvPr/>
        </p:nvSpPr>
        <p:spPr>
          <a:xfrm>
            <a:off x="4256706" y="481095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5" name="object 475"/>
          <p:cNvSpPr/>
          <p:nvPr/>
        </p:nvSpPr>
        <p:spPr>
          <a:xfrm>
            <a:off x="4259743" y="4819215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6" name="object 476"/>
          <p:cNvSpPr/>
          <p:nvPr/>
        </p:nvSpPr>
        <p:spPr>
          <a:xfrm>
            <a:off x="4262779" y="482197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7" name="object 477"/>
          <p:cNvSpPr/>
          <p:nvPr/>
        </p:nvSpPr>
        <p:spPr>
          <a:xfrm>
            <a:off x="4268853" y="482748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8" name="object 478"/>
          <p:cNvSpPr/>
          <p:nvPr/>
        </p:nvSpPr>
        <p:spPr>
          <a:xfrm>
            <a:off x="4274926" y="483299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9" name="object 479"/>
          <p:cNvSpPr/>
          <p:nvPr/>
        </p:nvSpPr>
        <p:spPr>
          <a:xfrm>
            <a:off x="4280999" y="483850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0" name="object 480"/>
          <p:cNvSpPr/>
          <p:nvPr/>
        </p:nvSpPr>
        <p:spPr>
          <a:xfrm>
            <a:off x="4287073" y="484401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1" name="object 481"/>
          <p:cNvSpPr/>
          <p:nvPr/>
        </p:nvSpPr>
        <p:spPr>
          <a:xfrm>
            <a:off x="4293146" y="4849519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0"/>
                </a:moveTo>
                <a:lnTo>
                  <a:pt x="6073" y="11019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2" name="object 482"/>
          <p:cNvSpPr/>
          <p:nvPr/>
        </p:nvSpPr>
        <p:spPr>
          <a:xfrm>
            <a:off x="4299220" y="4860539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3" name="object 483"/>
          <p:cNvSpPr/>
          <p:nvPr/>
        </p:nvSpPr>
        <p:spPr>
          <a:xfrm>
            <a:off x="4305293" y="4866049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4" name="object 484"/>
          <p:cNvSpPr/>
          <p:nvPr/>
        </p:nvSpPr>
        <p:spPr>
          <a:xfrm>
            <a:off x="4311367" y="4871559"/>
            <a:ext cx="6073" cy="5656"/>
          </a:xfrm>
          <a:custGeom>
            <a:avLst/>
            <a:gdLst/>
            <a:ahLst/>
            <a:cxnLst/>
            <a:rect l="l" t="t" r="r" b="b"/>
            <a:pathLst>
              <a:path w="6073" h="5656">
                <a:moveTo>
                  <a:pt x="0" y="0"/>
                </a:moveTo>
                <a:lnTo>
                  <a:pt x="6073" y="5656"/>
                </a:lnTo>
              </a:path>
            </a:pathLst>
          </a:custGeom>
          <a:ln w="5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5" name="object 485"/>
          <p:cNvSpPr/>
          <p:nvPr/>
        </p:nvSpPr>
        <p:spPr>
          <a:xfrm>
            <a:off x="4317440" y="487721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6" name="object 486"/>
          <p:cNvSpPr/>
          <p:nvPr/>
        </p:nvSpPr>
        <p:spPr>
          <a:xfrm>
            <a:off x="4317440" y="487721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7" name="object 487"/>
          <p:cNvSpPr/>
          <p:nvPr/>
        </p:nvSpPr>
        <p:spPr>
          <a:xfrm>
            <a:off x="4323514" y="488272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8" name="object 488"/>
          <p:cNvSpPr/>
          <p:nvPr/>
        </p:nvSpPr>
        <p:spPr>
          <a:xfrm>
            <a:off x="4329587" y="488823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9" name="object 489"/>
          <p:cNvSpPr/>
          <p:nvPr/>
        </p:nvSpPr>
        <p:spPr>
          <a:xfrm>
            <a:off x="4335660" y="489374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0" name="object 490"/>
          <p:cNvSpPr/>
          <p:nvPr/>
        </p:nvSpPr>
        <p:spPr>
          <a:xfrm>
            <a:off x="4341734" y="4899254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1" name="object 491"/>
          <p:cNvSpPr/>
          <p:nvPr/>
        </p:nvSpPr>
        <p:spPr>
          <a:xfrm>
            <a:off x="4347807" y="4904764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2" name="object 492"/>
          <p:cNvSpPr/>
          <p:nvPr/>
        </p:nvSpPr>
        <p:spPr>
          <a:xfrm>
            <a:off x="4353880" y="4910274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3" name="object 493"/>
          <p:cNvSpPr/>
          <p:nvPr/>
        </p:nvSpPr>
        <p:spPr>
          <a:xfrm>
            <a:off x="4359954" y="4915784"/>
            <a:ext cx="6235" cy="5509"/>
          </a:xfrm>
          <a:custGeom>
            <a:avLst/>
            <a:gdLst/>
            <a:ahLst/>
            <a:cxnLst/>
            <a:rect l="l" t="t" r="r" b="b"/>
            <a:pathLst>
              <a:path w="6235" h="5509">
                <a:moveTo>
                  <a:pt x="0" y="0"/>
                </a:moveTo>
                <a:lnTo>
                  <a:pt x="6235" y="5509"/>
                </a:lnTo>
              </a:path>
            </a:pathLst>
          </a:custGeom>
          <a:ln w="57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4" name="object 494"/>
          <p:cNvSpPr/>
          <p:nvPr/>
        </p:nvSpPr>
        <p:spPr>
          <a:xfrm>
            <a:off x="4363153" y="4924049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5" name="object 495"/>
          <p:cNvSpPr/>
          <p:nvPr/>
        </p:nvSpPr>
        <p:spPr>
          <a:xfrm>
            <a:off x="4366189" y="492680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6" name="object 496"/>
          <p:cNvSpPr/>
          <p:nvPr/>
        </p:nvSpPr>
        <p:spPr>
          <a:xfrm>
            <a:off x="4372262" y="4932313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7" name="object 497"/>
          <p:cNvSpPr/>
          <p:nvPr/>
        </p:nvSpPr>
        <p:spPr>
          <a:xfrm>
            <a:off x="4378336" y="493231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8" name="object 498"/>
          <p:cNvSpPr/>
          <p:nvPr/>
        </p:nvSpPr>
        <p:spPr>
          <a:xfrm>
            <a:off x="4384409" y="493782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9" name="object 499"/>
          <p:cNvSpPr/>
          <p:nvPr/>
        </p:nvSpPr>
        <p:spPr>
          <a:xfrm>
            <a:off x="4390483" y="4943333"/>
            <a:ext cx="6073" cy="5730"/>
          </a:xfrm>
          <a:custGeom>
            <a:avLst/>
            <a:gdLst/>
            <a:ahLst/>
            <a:cxnLst/>
            <a:rect l="l" t="t" r="r" b="b"/>
            <a:pathLst>
              <a:path w="6073" h="5730">
                <a:moveTo>
                  <a:pt x="0" y="0"/>
                </a:moveTo>
                <a:lnTo>
                  <a:pt x="6073" y="5730"/>
                </a:lnTo>
              </a:path>
            </a:pathLst>
          </a:custGeom>
          <a:ln w="57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0" name="object 500"/>
          <p:cNvSpPr/>
          <p:nvPr/>
        </p:nvSpPr>
        <p:spPr>
          <a:xfrm>
            <a:off x="4396556" y="494906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1" name="object 501"/>
          <p:cNvSpPr/>
          <p:nvPr/>
        </p:nvSpPr>
        <p:spPr>
          <a:xfrm>
            <a:off x="4402630" y="4954573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2" name="object 502"/>
          <p:cNvSpPr/>
          <p:nvPr/>
        </p:nvSpPr>
        <p:spPr>
          <a:xfrm>
            <a:off x="4408703" y="495457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3" name="object 503"/>
          <p:cNvSpPr/>
          <p:nvPr/>
        </p:nvSpPr>
        <p:spPr>
          <a:xfrm>
            <a:off x="4414777" y="496008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4" name="object 504"/>
          <p:cNvSpPr/>
          <p:nvPr/>
        </p:nvSpPr>
        <p:spPr>
          <a:xfrm>
            <a:off x="4417813" y="4968347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5" name="object 505"/>
          <p:cNvSpPr/>
          <p:nvPr/>
        </p:nvSpPr>
        <p:spPr>
          <a:xfrm>
            <a:off x="4420850" y="4971102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6" name="object 506"/>
          <p:cNvSpPr/>
          <p:nvPr/>
        </p:nvSpPr>
        <p:spPr>
          <a:xfrm>
            <a:off x="4426923" y="497110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7" name="object 507"/>
          <p:cNvSpPr/>
          <p:nvPr/>
        </p:nvSpPr>
        <p:spPr>
          <a:xfrm>
            <a:off x="4432997" y="497661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8" name="object 508"/>
          <p:cNvSpPr/>
          <p:nvPr/>
        </p:nvSpPr>
        <p:spPr>
          <a:xfrm>
            <a:off x="4439070" y="498212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9" name="object 509"/>
          <p:cNvSpPr/>
          <p:nvPr/>
        </p:nvSpPr>
        <p:spPr>
          <a:xfrm>
            <a:off x="4445144" y="4987631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0" name="object 510"/>
          <p:cNvSpPr/>
          <p:nvPr/>
        </p:nvSpPr>
        <p:spPr>
          <a:xfrm>
            <a:off x="4451217" y="498763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1" name="object 511"/>
          <p:cNvSpPr/>
          <p:nvPr/>
        </p:nvSpPr>
        <p:spPr>
          <a:xfrm>
            <a:off x="4457290" y="499314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2" name="object 512"/>
          <p:cNvSpPr/>
          <p:nvPr/>
        </p:nvSpPr>
        <p:spPr>
          <a:xfrm>
            <a:off x="4463364" y="4998651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3" name="object 513"/>
          <p:cNvSpPr/>
          <p:nvPr/>
        </p:nvSpPr>
        <p:spPr>
          <a:xfrm>
            <a:off x="4466401" y="5001406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4" name="object 514"/>
          <p:cNvSpPr/>
          <p:nvPr/>
        </p:nvSpPr>
        <p:spPr>
          <a:xfrm>
            <a:off x="4469437" y="500416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5" name="object 515"/>
          <p:cNvSpPr/>
          <p:nvPr/>
        </p:nvSpPr>
        <p:spPr>
          <a:xfrm>
            <a:off x="4475510" y="5009671"/>
            <a:ext cx="6316" cy="0"/>
          </a:xfrm>
          <a:custGeom>
            <a:avLst/>
            <a:gdLst/>
            <a:ahLst/>
            <a:cxnLst/>
            <a:rect l="l" t="t" r="r" b="b"/>
            <a:pathLst>
              <a:path w="6316" h="0">
                <a:moveTo>
                  <a:pt x="0" y="0"/>
                </a:moveTo>
                <a:lnTo>
                  <a:pt x="6316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6" name="object 516"/>
          <p:cNvSpPr/>
          <p:nvPr/>
        </p:nvSpPr>
        <p:spPr>
          <a:xfrm>
            <a:off x="4481827" y="500967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7" name="object 517"/>
          <p:cNvSpPr/>
          <p:nvPr/>
        </p:nvSpPr>
        <p:spPr>
          <a:xfrm>
            <a:off x="4487900" y="5015181"/>
            <a:ext cx="6073" cy="5656"/>
          </a:xfrm>
          <a:custGeom>
            <a:avLst/>
            <a:gdLst/>
            <a:ahLst/>
            <a:cxnLst/>
            <a:rect l="l" t="t" r="r" b="b"/>
            <a:pathLst>
              <a:path w="6073" h="5656">
                <a:moveTo>
                  <a:pt x="0" y="0"/>
                </a:moveTo>
                <a:lnTo>
                  <a:pt x="6073" y="5656"/>
                </a:lnTo>
              </a:path>
            </a:pathLst>
          </a:custGeom>
          <a:ln w="5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8" name="object 518"/>
          <p:cNvSpPr/>
          <p:nvPr/>
        </p:nvSpPr>
        <p:spPr>
          <a:xfrm>
            <a:off x="4493974" y="5020837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9" name="object 519"/>
          <p:cNvSpPr/>
          <p:nvPr/>
        </p:nvSpPr>
        <p:spPr>
          <a:xfrm>
            <a:off x="4500047" y="502083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0" name="object 520"/>
          <p:cNvSpPr/>
          <p:nvPr/>
        </p:nvSpPr>
        <p:spPr>
          <a:xfrm>
            <a:off x="4506121" y="5026347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1" name="object 521"/>
          <p:cNvSpPr/>
          <p:nvPr/>
        </p:nvSpPr>
        <p:spPr>
          <a:xfrm>
            <a:off x="4512194" y="502634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2" name="object 522"/>
          <p:cNvSpPr/>
          <p:nvPr/>
        </p:nvSpPr>
        <p:spPr>
          <a:xfrm>
            <a:off x="4518268" y="503185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3" name="object 523"/>
          <p:cNvSpPr/>
          <p:nvPr/>
        </p:nvSpPr>
        <p:spPr>
          <a:xfrm>
            <a:off x="4524341" y="503736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4" name="object 524"/>
          <p:cNvSpPr/>
          <p:nvPr/>
        </p:nvSpPr>
        <p:spPr>
          <a:xfrm>
            <a:off x="4524341" y="503736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5" name="object 525"/>
          <p:cNvSpPr/>
          <p:nvPr/>
        </p:nvSpPr>
        <p:spPr>
          <a:xfrm>
            <a:off x="4530414" y="5042876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6" name="object 526"/>
          <p:cNvSpPr/>
          <p:nvPr/>
        </p:nvSpPr>
        <p:spPr>
          <a:xfrm>
            <a:off x="4536488" y="504287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7" name="object 527"/>
          <p:cNvSpPr/>
          <p:nvPr/>
        </p:nvSpPr>
        <p:spPr>
          <a:xfrm>
            <a:off x="4542561" y="5048386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8" name="object 528"/>
          <p:cNvSpPr/>
          <p:nvPr/>
        </p:nvSpPr>
        <p:spPr>
          <a:xfrm>
            <a:off x="4548634" y="504838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9" name="object 529"/>
          <p:cNvSpPr/>
          <p:nvPr/>
        </p:nvSpPr>
        <p:spPr>
          <a:xfrm>
            <a:off x="4554708" y="5053896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0" name="object 530"/>
          <p:cNvSpPr/>
          <p:nvPr/>
        </p:nvSpPr>
        <p:spPr>
          <a:xfrm>
            <a:off x="4560781" y="505389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1" name="object 531"/>
          <p:cNvSpPr/>
          <p:nvPr/>
        </p:nvSpPr>
        <p:spPr>
          <a:xfrm>
            <a:off x="4566854" y="5062161"/>
            <a:ext cx="12146" cy="0"/>
          </a:xfrm>
          <a:custGeom>
            <a:avLst/>
            <a:gdLst/>
            <a:ahLst/>
            <a:cxnLst/>
            <a:rect l="l" t="t" r="r" b="b"/>
            <a:pathLst>
              <a:path w="12146" h="0">
                <a:moveTo>
                  <a:pt x="0" y="0"/>
                </a:moveTo>
                <a:lnTo>
                  <a:pt x="12146" y="0"/>
                </a:lnTo>
              </a:path>
            </a:pathLst>
          </a:custGeom>
          <a:ln w="35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2" name="object 532"/>
          <p:cNvSpPr/>
          <p:nvPr/>
        </p:nvSpPr>
        <p:spPr>
          <a:xfrm>
            <a:off x="4579001" y="506491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3" name="object 533"/>
          <p:cNvSpPr/>
          <p:nvPr/>
        </p:nvSpPr>
        <p:spPr>
          <a:xfrm>
            <a:off x="4585075" y="5070425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4" name="object 534"/>
          <p:cNvSpPr/>
          <p:nvPr/>
        </p:nvSpPr>
        <p:spPr>
          <a:xfrm>
            <a:off x="4591148" y="507042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5" name="object 535"/>
          <p:cNvSpPr/>
          <p:nvPr/>
        </p:nvSpPr>
        <p:spPr>
          <a:xfrm>
            <a:off x="4597222" y="5075935"/>
            <a:ext cx="12308" cy="0"/>
          </a:xfrm>
          <a:custGeom>
            <a:avLst/>
            <a:gdLst/>
            <a:ahLst/>
            <a:cxnLst/>
            <a:rect l="l" t="t" r="r" b="b"/>
            <a:pathLst>
              <a:path w="12308" h="0">
                <a:moveTo>
                  <a:pt x="0" y="0"/>
                </a:moveTo>
                <a:lnTo>
                  <a:pt x="12308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6" name="object 536"/>
          <p:cNvSpPr/>
          <p:nvPr/>
        </p:nvSpPr>
        <p:spPr>
          <a:xfrm>
            <a:off x="4609531" y="507593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7" name="object 537"/>
          <p:cNvSpPr/>
          <p:nvPr/>
        </p:nvSpPr>
        <p:spPr>
          <a:xfrm>
            <a:off x="4615604" y="5081445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8" name="object 538"/>
          <p:cNvSpPr/>
          <p:nvPr/>
        </p:nvSpPr>
        <p:spPr>
          <a:xfrm>
            <a:off x="4621677" y="508144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9" name="object 539"/>
          <p:cNvSpPr/>
          <p:nvPr/>
        </p:nvSpPr>
        <p:spPr>
          <a:xfrm>
            <a:off x="4627751" y="508695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0" name="object 540"/>
          <p:cNvSpPr/>
          <p:nvPr/>
        </p:nvSpPr>
        <p:spPr>
          <a:xfrm>
            <a:off x="4627751" y="5086955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1" name="object 541"/>
          <p:cNvSpPr/>
          <p:nvPr/>
        </p:nvSpPr>
        <p:spPr>
          <a:xfrm>
            <a:off x="4633824" y="5086955"/>
            <a:ext cx="6073" cy="5730"/>
          </a:xfrm>
          <a:custGeom>
            <a:avLst/>
            <a:gdLst/>
            <a:ahLst/>
            <a:cxnLst/>
            <a:rect l="l" t="t" r="r" b="b"/>
            <a:pathLst>
              <a:path w="6073" h="5730">
                <a:moveTo>
                  <a:pt x="0" y="0"/>
                </a:moveTo>
                <a:lnTo>
                  <a:pt x="0" y="0"/>
                </a:lnTo>
                <a:lnTo>
                  <a:pt x="6073" y="5730"/>
                </a:lnTo>
              </a:path>
            </a:pathLst>
          </a:custGeom>
          <a:ln w="57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2" name="object 542"/>
          <p:cNvSpPr/>
          <p:nvPr/>
        </p:nvSpPr>
        <p:spPr>
          <a:xfrm>
            <a:off x="4639897" y="5092685"/>
            <a:ext cx="12146" cy="0"/>
          </a:xfrm>
          <a:custGeom>
            <a:avLst/>
            <a:gdLst/>
            <a:ahLst/>
            <a:cxnLst/>
            <a:rect l="l" t="t" r="r" b="b"/>
            <a:pathLst>
              <a:path w="12146" h="0">
                <a:moveTo>
                  <a:pt x="0" y="0"/>
                </a:moveTo>
                <a:lnTo>
                  <a:pt x="12146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3" name="object 543"/>
          <p:cNvSpPr/>
          <p:nvPr/>
        </p:nvSpPr>
        <p:spPr>
          <a:xfrm>
            <a:off x="4652044" y="509268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4" name="object 544"/>
          <p:cNvSpPr/>
          <p:nvPr/>
        </p:nvSpPr>
        <p:spPr>
          <a:xfrm>
            <a:off x="4658118" y="5098195"/>
            <a:ext cx="12146" cy="0"/>
          </a:xfrm>
          <a:custGeom>
            <a:avLst/>
            <a:gdLst/>
            <a:ahLst/>
            <a:cxnLst/>
            <a:rect l="l" t="t" r="r" b="b"/>
            <a:pathLst>
              <a:path w="12146" h="0">
                <a:moveTo>
                  <a:pt x="0" y="0"/>
                </a:moveTo>
                <a:lnTo>
                  <a:pt x="12146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5" name="object 545"/>
          <p:cNvSpPr/>
          <p:nvPr/>
        </p:nvSpPr>
        <p:spPr>
          <a:xfrm>
            <a:off x="4670264" y="509819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6073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6" name="object 546"/>
          <p:cNvSpPr/>
          <p:nvPr/>
        </p:nvSpPr>
        <p:spPr>
          <a:xfrm>
            <a:off x="4676338" y="510370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7" name="object 547"/>
          <p:cNvSpPr/>
          <p:nvPr/>
        </p:nvSpPr>
        <p:spPr>
          <a:xfrm>
            <a:off x="4676338" y="5103705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8" name="object 548"/>
          <p:cNvSpPr/>
          <p:nvPr/>
        </p:nvSpPr>
        <p:spPr>
          <a:xfrm>
            <a:off x="4682411" y="510370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9" name="object 549"/>
          <p:cNvSpPr/>
          <p:nvPr/>
        </p:nvSpPr>
        <p:spPr>
          <a:xfrm>
            <a:off x="4688485" y="5109214"/>
            <a:ext cx="18220" cy="0"/>
          </a:xfrm>
          <a:custGeom>
            <a:avLst/>
            <a:gdLst/>
            <a:ahLst/>
            <a:cxnLst/>
            <a:rect l="l" t="t" r="r" b="b"/>
            <a:pathLst>
              <a:path w="18220" h="0">
                <a:moveTo>
                  <a:pt x="0" y="0"/>
                </a:moveTo>
                <a:lnTo>
                  <a:pt x="1822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0" name="object 550"/>
          <p:cNvSpPr/>
          <p:nvPr/>
        </p:nvSpPr>
        <p:spPr>
          <a:xfrm>
            <a:off x="4706705" y="5109214"/>
            <a:ext cx="6073" cy="5473"/>
          </a:xfrm>
          <a:custGeom>
            <a:avLst/>
            <a:gdLst/>
            <a:ahLst/>
            <a:cxnLst/>
            <a:rect l="l" t="t" r="r" b="b"/>
            <a:pathLst>
              <a:path w="6073" h="5473">
                <a:moveTo>
                  <a:pt x="0" y="0"/>
                </a:moveTo>
                <a:lnTo>
                  <a:pt x="0" y="0"/>
                </a:lnTo>
                <a:lnTo>
                  <a:pt x="6073" y="5473"/>
                </a:lnTo>
              </a:path>
            </a:pathLst>
          </a:custGeom>
          <a:ln w="5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1" name="object 551"/>
          <p:cNvSpPr/>
          <p:nvPr/>
        </p:nvSpPr>
        <p:spPr>
          <a:xfrm>
            <a:off x="4712778" y="5119319"/>
            <a:ext cx="42756" cy="0"/>
          </a:xfrm>
          <a:custGeom>
            <a:avLst/>
            <a:gdLst/>
            <a:ahLst/>
            <a:cxnLst/>
            <a:rect l="l" t="t" r="r" b="b"/>
            <a:pathLst>
              <a:path w="42756" h="0">
                <a:moveTo>
                  <a:pt x="0" y="0"/>
                </a:moveTo>
                <a:lnTo>
                  <a:pt x="42756" y="0"/>
                </a:lnTo>
              </a:path>
            </a:pathLst>
          </a:custGeom>
          <a:ln w="72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2" name="object 552"/>
          <p:cNvSpPr/>
          <p:nvPr/>
        </p:nvSpPr>
        <p:spPr>
          <a:xfrm>
            <a:off x="4755535" y="512019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3" name="object 553"/>
          <p:cNvSpPr/>
          <p:nvPr/>
        </p:nvSpPr>
        <p:spPr>
          <a:xfrm>
            <a:off x="4761608" y="5125707"/>
            <a:ext cx="24293" cy="0"/>
          </a:xfrm>
          <a:custGeom>
            <a:avLst/>
            <a:gdLst/>
            <a:ahLst/>
            <a:cxnLst/>
            <a:rect l="l" t="t" r="r" b="b"/>
            <a:pathLst>
              <a:path w="24293" h="0">
                <a:moveTo>
                  <a:pt x="0" y="0"/>
                </a:moveTo>
                <a:lnTo>
                  <a:pt x="2429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4" name="object 554"/>
          <p:cNvSpPr/>
          <p:nvPr/>
        </p:nvSpPr>
        <p:spPr>
          <a:xfrm>
            <a:off x="4779829" y="512570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5" name="object 555"/>
          <p:cNvSpPr/>
          <p:nvPr/>
        </p:nvSpPr>
        <p:spPr>
          <a:xfrm>
            <a:off x="4785902" y="512570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0"/>
                </a:moveTo>
                <a:lnTo>
                  <a:pt x="0" y="0"/>
                </a:lnTo>
                <a:lnTo>
                  <a:pt x="6073" y="5509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6" name="object 556"/>
          <p:cNvSpPr/>
          <p:nvPr/>
        </p:nvSpPr>
        <p:spPr>
          <a:xfrm>
            <a:off x="4791975" y="5131217"/>
            <a:ext cx="48587" cy="0"/>
          </a:xfrm>
          <a:custGeom>
            <a:avLst/>
            <a:gdLst/>
            <a:ahLst/>
            <a:cxnLst/>
            <a:rect l="l" t="t" r="r" b="b"/>
            <a:pathLst>
              <a:path w="48587" h="0">
                <a:moveTo>
                  <a:pt x="0" y="0"/>
                </a:moveTo>
                <a:lnTo>
                  <a:pt x="48587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7" name="object 557"/>
          <p:cNvSpPr/>
          <p:nvPr/>
        </p:nvSpPr>
        <p:spPr>
          <a:xfrm>
            <a:off x="4834490" y="513121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8" name="object 558"/>
          <p:cNvSpPr/>
          <p:nvPr/>
        </p:nvSpPr>
        <p:spPr>
          <a:xfrm>
            <a:off x="4840563" y="5131217"/>
            <a:ext cx="6235" cy="5509"/>
          </a:xfrm>
          <a:custGeom>
            <a:avLst/>
            <a:gdLst/>
            <a:ahLst/>
            <a:cxnLst/>
            <a:rect l="l" t="t" r="r" b="b"/>
            <a:pathLst>
              <a:path w="6235" h="5509">
                <a:moveTo>
                  <a:pt x="0" y="0"/>
                </a:moveTo>
                <a:lnTo>
                  <a:pt x="0" y="0"/>
                </a:lnTo>
                <a:lnTo>
                  <a:pt x="6235" y="5509"/>
                </a:lnTo>
              </a:path>
            </a:pathLst>
          </a:custGeom>
          <a:ln w="57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9" name="object 559"/>
          <p:cNvSpPr/>
          <p:nvPr/>
        </p:nvSpPr>
        <p:spPr>
          <a:xfrm>
            <a:off x="4889312" y="513672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0" name="object 560"/>
          <p:cNvSpPr/>
          <p:nvPr/>
        </p:nvSpPr>
        <p:spPr>
          <a:xfrm>
            <a:off x="4925753" y="513121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1" name="object 561"/>
          <p:cNvSpPr/>
          <p:nvPr/>
        </p:nvSpPr>
        <p:spPr>
          <a:xfrm>
            <a:off x="4931826" y="5131217"/>
            <a:ext cx="48830" cy="0"/>
          </a:xfrm>
          <a:custGeom>
            <a:avLst/>
            <a:gdLst/>
            <a:ahLst/>
            <a:cxnLst/>
            <a:rect l="l" t="t" r="r" b="b"/>
            <a:pathLst>
              <a:path w="48830" h="0">
                <a:moveTo>
                  <a:pt x="0" y="0"/>
                </a:moveTo>
                <a:lnTo>
                  <a:pt x="4883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2" name="object 562"/>
          <p:cNvSpPr/>
          <p:nvPr/>
        </p:nvSpPr>
        <p:spPr>
          <a:xfrm>
            <a:off x="4937900" y="513121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3" name="object 563"/>
          <p:cNvSpPr/>
          <p:nvPr/>
        </p:nvSpPr>
        <p:spPr>
          <a:xfrm>
            <a:off x="4980656" y="512570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4" name="object 564"/>
          <p:cNvSpPr/>
          <p:nvPr/>
        </p:nvSpPr>
        <p:spPr>
          <a:xfrm>
            <a:off x="4986730" y="5125707"/>
            <a:ext cx="24293" cy="0"/>
          </a:xfrm>
          <a:custGeom>
            <a:avLst/>
            <a:gdLst/>
            <a:ahLst/>
            <a:cxnLst/>
            <a:rect l="l" t="t" r="r" b="b"/>
            <a:pathLst>
              <a:path w="24293" h="0">
                <a:moveTo>
                  <a:pt x="0" y="0"/>
                </a:moveTo>
                <a:lnTo>
                  <a:pt x="2429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5" name="object 565"/>
          <p:cNvSpPr/>
          <p:nvPr/>
        </p:nvSpPr>
        <p:spPr>
          <a:xfrm>
            <a:off x="4992803" y="512570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6" name="object 566"/>
          <p:cNvSpPr/>
          <p:nvPr/>
        </p:nvSpPr>
        <p:spPr>
          <a:xfrm>
            <a:off x="5011023" y="512019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7" name="object 567"/>
          <p:cNvSpPr/>
          <p:nvPr/>
        </p:nvSpPr>
        <p:spPr>
          <a:xfrm>
            <a:off x="5017096" y="5117442"/>
            <a:ext cx="42514" cy="0"/>
          </a:xfrm>
          <a:custGeom>
            <a:avLst/>
            <a:gdLst/>
            <a:ahLst/>
            <a:cxnLst/>
            <a:rect l="l" t="t" r="r" b="b"/>
            <a:pathLst>
              <a:path w="42514" h="0">
                <a:moveTo>
                  <a:pt x="0" y="0"/>
                </a:moveTo>
                <a:lnTo>
                  <a:pt x="42514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8" name="object 568"/>
          <p:cNvSpPr/>
          <p:nvPr/>
        </p:nvSpPr>
        <p:spPr>
          <a:xfrm>
            <a:off x="5038354" y="5117442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9" name="object 569"/>
          <p:cNvSpPr/>
          <p:nvPr/>
        </p:nvSpPr>
        <p:spPr>
          <a:xfrm>
            <a:off x="5059610" y="5109214"/>
            <a:ext cx="6073" cy="5473"/>
          </a:xfrm>
          <a:custGeom>
            <a:avLst/>
            <a:gdLst/>
            <a:ahLst/>
            <a:cxnLst/>
            <a:rect l="l" t="t" r="r" b="b"/>
            <a:pathLst>
              <a:path w="6073" h="5473">
                <a:moveTo>
                  <a:pt x="0" y="5473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0" name="object 570"/>
          <p:cNvSpPr/>
          <p:nvPr/>
        </p:nvSpPr>
        <p:spPr>
          <a:xfrm>
            <a:off x="5065684" y="5109214"/>
            <a:ext cx="18382" cy="0"/>
          </a:xfrm>
          <a:custGeom>
            <a:avLst/>
            <a:gdLst/>
            <a:ahLst/>
            <a:cxnLst/>
            <a:rect l="l" t="t" r="r" b="b"/>
            <a:pathLst>
              <a:path w="18382" h="0">
                <a:moveTo>
                  <a:pt x="0" y="0"/>
                </a:moveTo>
                <a:lnTo>
                  <a:pt x="18382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1" name="object 571"/>
          <p:cNvSpPr/>
          <p:nvPr/>
        </p:nvSpPr>
        <p:spPr>
          <a:xfrm>
            <a:off x="5084066" y="510370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2" name="object 572"/>
          <p:cNvSpPr/>
          <p:nvPr/>
        </p:nvSpPr>
        <p:spPr>
          <a:xfrm>
            <a:off x="5090140" y="5103705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3" name="object 573"/>
          <p:cNvSpPr/>
          <p:nvPr/>
        </p:nvSpPr>
        <p:spPr>
          <a:xfrm>
            <a:off x="5096213" y="510370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4" name="object 574"/>
          <p:cNvSpPr/>
          <p:nvPr/>
        </p:nvSpPr>
        <p:spPr>
          <a:xfrm>
            <a:off x="5096213" y="509819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5" name="object 575"/>
          <p:cNvSpPr/>
          <p:nvPr/>
        </p:nvSpPr>
        <p:spPr>
          <a:xfrm>
            <a:off x="5102287" y="5098195"/>
            <a:ext cx="12146" cy="0"/>
          </a:xfrm>
          <a:custGeom>
            <a:avLst/>
            <a:gdLst/>
            <a:ahLst/>
            <a:cxnLst/>
            <a:rect l="l" t="t" r="r" b="b"/>
            <a:pathLst>
              <a:path w="12146" h="0">
                <a:moveTo>
                  <a:pt x="0" y="0"/>
                </a:moveTo>
                <a:lnTo>
                  <a:pt x="12146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6" name="object 576"/>
          <p:cNvSpPr/>
          <p:nvPr/>
        </p:nvSpPr>
        <p:spPr>
          <a:xfrm>
            <a:off x="5114433" y="509268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7" name="object 577"/>
          <p:cNvSpPr/>
          <p:nvPr/>
        </p:nvSpPr>
        <p:spPr>
          <a:xfrm>
            <a:off x="5120507" y="5092685"/>
            <a:ext cx="12146" cy="0"/>
          </a:xfrm>
          <a:custGeom>
            <a:avLst/>
            <a:gdLst/>
            <a:ahLst/>
            <a:cxnLst/>
            <a:rect l="l" t="t" r="r" b="b"/>
            <a:pathLst>
              <a:path w="12146" h="0">
                <a:moveTo>
                  <a:pt x="0" y="0"/>
                </a:moveTo>
                <a:lnTo>
                  <a:pt x="12146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8" name="object 578"/>
          <p:cNvSpPr/>
          <p:nvPr/>
        </p:nvSpPr>
        <p:spPr>
          <a:xfrm>
            <a:off x="5132654" y="5086955"/>
            <a:ext cx="6073" cy="5730"/>
          </a:xfrm>
          <a:custGeom>
            <a:avLst/>
            <a:gdLst/>
            <a:ahLst/>
            <a:cxnLst/>
            <a:rect l="l" t="t" r="r" b="b"/>
            <a:pathLst>
              <a:path w="6073" h="5730">
                <a:moveTo>
                  <a:pt x="0" y="5730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9" name="object 579"/>
          <p:cNvSpPr/>
          <p:nvPr/>
        </p:nvSpPr>
        <p:spPr>
          <a:xfrm>
            <a:off x="5138727" y="5086955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0" name="object 580"/>
          <p:cNvSpPr/>
          <p:nvPr/>
        </p:nvSpPr>
        <p:spPr>
          <a:xfrm>
            <a:off x="5144800" y="508695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1" name="object 581"/>
          <p:cNvSpPr/>
          <p:nvPr/>
        </p:nvSpPr>
        <p:spPr>
          <a:xfrm>
            <a:off x="5144800" y="508144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2" name="object 582"/>
          <p:cNvSpPr/>
          <p:nvPr/>
        </p:nvSpPr>
        <p:spPr>
          <a:xfrm>
            <a:off x="5150874" y="5081445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3" name="object 583"/>
          <p:cNvSpPr/>
          <p:nvPr/>
        </p:nvSpPr>
        <p:spPr>
          <a:xfrm>
            <a:off x="5156947" y="507593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4" name="object 584"/>
          <p:cNvSpPr/>
          <p:nvPr/>
        </p:nvSpPr>
        <p:spPr>
          <a:xfrm>
            <a:off x="5163020" y="5075935"/>
            <a:ext cx="12146" cy="0"/>
          </a:xfrm>
          <a:custGeom>
            <a:avLst/>
            <a:gdLst/>
            <a:ahLst/>
            <a:cxnLst/>
            <a:rect l="l" t="t" r="r" b="b"/>
            <a:pathLst>
              <a:path w="12146" h="0">
                <a:moveTo>
                  <a:pt x="0" y="0"/>
                </a:moveTo>
                <a:lnTo>
                  <a:pt x="12146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5" name="object 585"/>
          <p:cNvSpPr/>
          <p:nvPr/>
        </p:nvSpPr>
        <p:spPr>
          <a:xfrm>
            <a:off x="5175167" y="507042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6" name="object 586"/>
          <p:cNvSpPr/>
          <p:nvPr/>
        </p:nvSpPr>
        <p:spPr>
          <a:xfrm>
            <a:off x="5181241" y="5070425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7" name="object 587"/>
          <p:cNvSpPr/>
          <p:nvPr/>
        </p:nvSpPr>
        <p:spPr>
          <a:xfrm>
            <a:off x="5187314" y="506491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8" name="object 588"/>
          <p:cNvSpPr/>
          <p:nvPr/>
        </p:nvSpPr>
        <p:spPr>
          <a:xfrm>
            <a:off x="5193388" y="5062161"/>
            <a:ext cx="12389" cy="0"/>
          </a:xfrm>
          <a:custGeom>
            <a:avLst/>
            <a:gdLst/>
            <a:ahLst/>
            <a:cxnLst/>
            <a:rect l="l" t="t" r="r" b="b"/>
            <a:pathLst>
              <a:path w="12389" h="0">
                <a:moveTo>
                  <a:pt x="0" y="0"/>
                </a:moveTo>
                <a:lnTo>
                  <a:pt x="12389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9" name="object 589"/>
          <p:cNvSpPr/>
          <p:nvPr/>
        </p:nvSpPr>
        <p:spPr>
          <a:xfrm>
            <a:off x="5196424" y="5062161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0" name="object 590"/>
          <p:cNvSpPr/>
          <p:nvPr/>
        </p:nvSpPr>
        <p:spPr>
          <a:xfrm>
            <a:off x="5205777" y="505389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1" name="object 591"/>
          <p:cNvSpPr/>
          <p:nvPr/>
        </p:nvSpPr>
        <p:spPr>
          <a:xfrm>
            <a:off x="5211851" y="5053896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2" name="object 592"/>
          <p:cNvSpPr/>
          <p:nvPr/>
        </p:nvSpPr>
        <p:spPr>
          <a:xfrm>
            <a:off x="5217924" y="504838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3" name="object 593"/>
          <p:cNvSpPr/>
          <p:nvPr/>
        </p:nvSpPr>
        <p:spPr>
          <a:xfrm>
            <a:off x="5223998" y="5048386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4" name="object 594"/>
          <p:cNvSpPr/>
          <p:nvPr/>
        </p:nvSpPr>
        <p:spPr>
          <a:xfrm>
            <a:off x="5230071" y="504287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5" name="object 595"/>
          <p:cNvSpPr/>
          <p:nvPr/>
        </p:nvSpPr>
        <p:spPr>
          <a:xfrm>
            <a:off x="5236144" y="5042876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6" name="object 596"/>
          <p:cNvSpPr/>
          <p:nvPr/>
        </p:nvSpPr>
        <p:spPr>
          <a:xfrm>
            <a:off x="5242218" y="503736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7" name="object 597"/>
          <p:cNvSpPr/>
          <p:nvPr/>
        </p:nvSpPr>
        <p:spPr>
          <a:xfrm>
            <a:off x="5248291" y="503736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8" name="object 598"/>
          <p:cNvSpPr/>
          <p:nvPr/>
        </p:nvSpPr>
        <p:spPr>
          <a:xfrm>
            <a:off x="5248291" y="503185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9" name="object 599"/>
          <p:cNvSpPr/>
          <p:nvPr/>
        </p:nvSpPr>
        <p:spPr>
          <a:xfrm>
            <a:off x="5254364" y="502634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0" name="object 600"/>
          <p:cNvSpPr/>
          <p:nvPr/>
        </p:nvSpPr>
        <p:spPr>
          <a:xfrm>
            <a:off x="5260438" y="5026347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1" name="object 601"/>
          <p:cNvSpPr/>
          <p:nvPr/>
        </p:nvSpPr>
        <p:spPr>
          <a:xfrm>
            <a:off x="5266511" y="502083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0" y="0"/>
                </a:ln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2" name="object 602"/>
          <p:cNvSpPr/>
          <p:nvPr/>
        </p:nvSpPr>
        <p:spPr>
          <a:xfrm>
            <a:off x="5272585" y="5020837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3" name="object 603"/>
          <p:cNvSpPr/>
          <p:nvPr/>
        </p:nvSpPr>
        <p:spPr>
          <a:xfrm>
            <a:off x="5278658" y="5015181"/>
            <a:ext cx="6073" cy="5656"/>
          </a:xfrm>
          <a:custGeom>
            <a:avLst/>
            <a:gdLst/>
            <a:ahLst/>
            <a:cxnLst/>
            <a:rect l="l" t="t" r="r" b="b"/>
            <a:pathLst>
              <a:path w="6073" h="5656">
                <a:moveTo>
                  <a:pt x="0" y="5656"/>
                </a:moveTo>
                <a:lnTo>
                  <a:pt x="6073" y="0"/>
                </a:lnTo>
              </a:path>
            </a:pathLst>
          </a:custGeom>
          <a:ln w="5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4" name="object 604"/>
          <p:cNvSpPr/>
          <p:nvPr/>
        </p:nvSpPr>
        <p:spPr>
          <a:xfrm>
            <a:off x="5284732" y="500967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5" name="object 605"/>
          <p:cNvSpPr/>
          <p:nvPr/>
        </p:nvSpPr>
        <p:spPr>
          <a:xfrm>
            <a:off x="5290805" y="5009671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6" name="object 606"/>
          <p:cNvSpPr/>
          <p:nvPr/>
        </p:nvSpPr>
        <p:spPr>
          <a:xfrm>
            <a:off x="5296879" y="500416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7" name="object 607"/>
          <p:cNvSpPr/>
          <p:nvPr/>
        </p:nvSpPr>
        <p:spPr>
          <a:xfrm>
            <a:off x="5299915" y="5001406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8" name="object 608"/>
          <p:cNvSpPr/>
          <p:nvPr/>
        </p:nvSpPr>
        <p:spPr>
          <a:xfrm>
            <a:off x="5302952" y="4998651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9" name="object 609"/>
          <p:cNvSpPr/>
          <p:nvPr/>
        </p:nvSpPr>
        <p:spPr>
          <a:xfrm>
            <a:off x="5309025" y="499314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0" name="object 610"/>
          <p:cNvSpPr/>
          <p:nvPr/>
        </p:nvSpPr>
        <p:spPr>
          <a:xfrm>
            <a:off x="5315099" y="4987631"/>
            <a:ext cx="6235" cy="5509"/>
          </a:xfrm>
          <a:custGeom>
            <a:avLst/>
            <a:gdLst/>
            <a:ahLst/>
            <a:cxnLst/>
            <a:rect l="l" t="t" r="r" b="b"/>
            <a:pathLst>
              <a:path w="6235" h="5509">
                <a:moveTo>
                  <a:pt x="0" y="5509"/>
                </a:moveTo>
                <a:lnTo>
                  <a:pt x="6235" y="0"/>
                </a:lnTo>
              </a:path>
            </a:pathLst>
          </a:custGeom>
          <a:ln w="57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1" name="object 611"/>
          <p:cNvSpPr/>
          <p:nvPr/>
        </p:nvSpPr>
        <p:spPr>
          <a:xfrm>
            <a:off x="5321334" y="4987631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2" name="object 612"/>
          <p:cNvSpPr/>
          <p:nvPr/>
        </p:nvSpPr>
        <p:spPr>
          <a:xfrm>
            <a:off x="5327407" y="498212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3" name="object 613"/>
          <p:cNvSpPr/>
          <p:nvPr/>
        </p:nvSpPr>
        <p:spPr>
          <a:xfrm>
            <a:off x="5333481" y="497661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4" name="object 614"/>
          <p:cNvSpPr/>
          <p:nvPr/>
        </p:nvSpPr>
        <p:spPr>
          <a:xfrm>
            <a:off x="5339554" y="497110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5" name="object 615"/>
          <p:cNvSpPr/>
          <p:nvPr/>
        </p:nvSpPr>
        <p:spPr>
          <a:xfrm>
            <a:off x="5345628" y="4971102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6" name="object 616"/>
          <p:cNvSpPr/>
          <p:nvPr/>
        </p:nvSpPr>
        <p:spPr>
          <a:xfrm>
            <a:off x="5348664" y="4968347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7" name="object 617"/>
          <p:cNvSpPr/>
          <p:nvPr/>
        </p:nvSpPr>
        <p:spPr>
          <a:xfrm>
            <a:off x="5351701" y="496008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8" name="object 618"/>
          <p:cNvSpPr/>
          <p:nvPr/>
        </p:nvSpPr>
        <p:spPr>
          <a:xfrm>
            <a:off x="5357774" y="495457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9" name="object 619"/>
          <p:cNvSpPr/>
          <p:nvPr/>
        </p:nvSpPr>
        <p:spPr>
          <a:xfrm>
            <a:off x="5363848" y="4954573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0" name="object 620"/>
          <p:cNvSpPr/>
          <p:nvPr/>
        </p:nvSpPr>
        <p:spPr>
          <a:xfrm>
            <a:off x="5369921" y="494906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1" name="object 621"/>
          <p:cNvSpPr/>
          <p:nvPr/>
        </p:nvSpPr>
        <p:spPr>
          <a:xfrm>
            <a:off x="5375995" y="4943333"/>
            <a:ext cx="6073" cy="5730"/>
          </a:xfrm>
          <a:custGeom>
            <a:avLst/>
            <a:gdLst/>
            <a:ahLst/>
            <a:cxnLst/>
            <a:rect l="l" t="t" r="r" b="b"/>
            <a:pathLst>
              <a:path w="6073" h="5730">
                <a:moveTo>
                  <a:pt x="0" y="5730"/>
                </a:moveTo>
                <a:lnTo>
                  <a:pt x="6073" y="0"/>
                </a:lnTo>
              </a:path>
            </a:pathLst>
          </a:custGeom>
          <a:ln w="57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2" name="object 622"/>
          <p:cNvSpPr/>
          <p:nvPr/>
        </p:nvSpPr>
        <p:spPr>
          <a:xfrm>
            <a:off x="5382068" y="493782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3" name="object 623"/>
          <p:cNvSpPr/>
          <p:nvPr/>
        </p:nvSpPr>
        <p:spPr>
          <a:xfrm>
            <a:off x="5388142" y="493231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4" name="object 624"/>
          <p:cNvSpPr/>
          <p:nvPr/>
        </p:nvSpPr>
        <p:spPr>
          <a:xfrm>
            <a:off x="5394215" y="4932313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5" name="object 625"/>
          <p:cNvSpPr/>
          <p:nvPr/>
        </p:nvSpPr>
        <p:spPr>
          <a:xfrm>
            <a:off x="5400288" y="492680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6" name="object 626"/>
          <p:cNvSpPr/>
          <p:nvPr/>
        </p:nvSpPr>
        <p:spPr>
          <a:xfrm>
            <a:off x="5403325" y="4924049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7" name="object 627"/>
          <p:cNvSpPr/>
          <p:nvPr/>
        </p:nvSpPr>
        <p:spPr>
          <a:xfrm>
            <a:off x="5406362" y="4915784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8" name="object 628"/>
          <p:cNvSpPr/>
          <p:nvPr/>
        </p:nvSpPr>
        <p:spPr>
          <a:xfrm>
            <a:off x="5412435" y="4910274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9" name="object 629"/>
          <p:cNvSpPr/>
          <p:nvPr/>
        </p:nvSpPr>
        <p:spPr>
          <a:xfrm>
            <a:off x="5418509" y="4904764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0" name="object 630"/>
          <p:cNvSpPr/>
          <p:nvPr/>
        </p:nvSpPr>
        <p:spPr>
          <a:xfrm>
            <a:off x="5424582" y="4899254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1" name="object 631"/>
          <p:cNvSpPr/>
          <p:nvPr/>
        </p:nvSpPr>
        <p:spPr>
          <a:xfrm>
            <a:off x="5430655" y="489374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2" name="object 632"/>
          <p:cNvSpPr/>
          <p:nvPr/>
        </p:nvSpPr>
        <p:spPr>
          <a:xfrm>
            <a:off x="5436729" y="4888235"/>
            <a:ext cx="6316" cy="5509"/>
          </a:xfrm>
          <a:custGeom>
            <a:avLst/>
            <a:gdLst/>
            <a:ahLst/>
            <a:cxnLst/>
            <a:rect l="l" t="t" r="r" b="b"/>
            <a:pathLst>
              <a:path w="6316" h="5509">
                <a:moveTo>
                  <a:pt x="0" y="5509"/>
                </a:moveTo>
                <a:lnTo>
                  <a:pt x="6316" y="0"/>
                </a:lnTo>
              </a:path>
            </a:pathLst>
          </a:custGeom>
          <a:ln w="57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3" name="object 633"/>
          <p:cNvSpPr/>
          <p:nvPr/>
        </p:nvSpPr>
        <p:spPr>
          <a:xfrm>
            <a:off x="5443045" y="488272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4" name="object 634"/>
          <p:cNvSpPr/>
          <p:nvPr/>
        </p:nvSpPr>
        <p:spPr>
          <a:xfrm>
            <a:off x="5449118" y="4877215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5" name="object 635"/>
          <p:cNvSpPr/>
          <p:nvPr/>
        </p:nvSpPr>
        <p:spPr>
          <a:xfrm>
            <a:off x="5455192" y="487721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6" name="object 636"/>
          <p:cNvSpPr/>
          <p:nvPr/>
        </p:nvSpPr>
        <p:spPr>
          <a:xfrm>
            <a:off x="5455192" y="4871559"/>
            <a:ext cx="6073" cy="5656"/>
          </a:xfrm>
          <a:custGeom>
            <a:avLst/>
            <a:gdLst/>
            <a:ahLst/>
            <a:cxnLst/>
            <a:rect l="l" t="t" r="r" b="b"/>
            <a:pathLst>
              <a:path w="6073" h="5656">
                <a:moveTo>
                  <a:pt x="0" y="5656"/>
                </a:moveTo>
                <a:lnTo>
                  <a:pt x="6073" y="0"/>
                </a:lnTo>
              </a:path>
            </a:pathLst>
          </a:custGeom>
          <a:ln w="5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7" name="object 637"/>
          <p:cNvSpPr/>
          <p:nvPr/>
        </p:nvSpPr>
        <p:spPr>
          <a:xfrm>
            <a:off x="5461265" y="4866049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8" name="object 638"/>
          <p:cNvSpPr/>
          <p:nvPr/>
        </p:nvSpPr>
        <p:spPr>
          <a:xfrm>
            <a:off x="5467339" y="4860539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9" name="object 639"/>
          <p:cNvSpPr/>
          <p:nvPr/>
        </p:nvSpPr>
        <p:spPr>
          <a:xfrm>
            <a:off x="5473412" y="4849519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0" name="object 640"/>
          <p:cNvSpPr/>
          <p:nvPr/>
        </p:nvSpPr>
        <p:spPr>
          <a:xfrm>
            <a:off x="5479486" y="484401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1" name="object 641"/>
          <p:cNvSpPr/>
          <p:nvPr/>
        </p:nvSpPr>
        <p:spPr>
          <a:xfrm>
            <a:off x="5485559" y="483850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2" name="object 642"/>
          <p:cNvSpPr/>
          <p:nvPr/>
        </p:nvSpPr>
        <p:spPr>
          <a:xfrm>
            <a:off x="5491633" y="483299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3" name="object 643"/>
          <p:cNvSpPr/>
          <p:nvPr/>
        </p:nvSpPr>
        <p:spPr>
          <a:xfrm>
            <a:off x="5497706" y="482748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4" name="object 644"/>
          <p:cNvSpPr/>
          <p:nvPr/>
        </p:nvSpPr>
        <p:spPr>
          <a:xfrm>
            <a:off x="5503779" y="482197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5" name="object 645"/>
          <p:cNvSpPr/>
          <p:nvPr/>
        </p:nvSpPr>
        <p:spPr>
          <a:xfrm>
            <a:off x="5506816" y="4819215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6" name="object 646"/>
          <p:cNvSpPr/>
          <p:nvPr/>
        </p:nvSpPr>
        <p:spPr>
          <a:xfrm>
            <a:off x="5509853" y="481095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7" name="object 647"/>
          <p:cNvSpPr/>
          <p:nvPr/>
        </p:nvSpPr>
        <p:spPr>
          <a:xfrm>
            <a:off x="5515926" y="480544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8" name="object 648"/>
          <p:cNvSpPr/>
          <p:nvPr/>
        </p:nvSpPr>
        <p:spPr>
          <a:xfrm>
            <a:off x="5522000" y="4799711"/>
            <a:ext cx="6073" cy="5730"/>
          </a:xfrm>
          <a:custGeom>
            <a:avLst/>
            <a:gdLst/>
            <a:ahLst/>
            <a:cxnLst/>
            <a:rect l="l" t="t" r="r" b="b"/>
            <a:pathLst>
              <a:path w="6073" h="5730">
                <a:moveTo>
                  <a:pt x="0" y="5730"/>
                </a:moveTo>
                <a:lnTo>
                  <a:pt x="6073" y="0"/>
                </a:lnTo>
              </a:path>
            </a:pathLst>
          </a:custGeom>
          <a:ln w="57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9" name="object 649"/>
          <p:cNvSpPr/>
          <p:nvPr/>
        </p:nvSpPr>
        <p:spPr>
          <a:xfrm>
            <a:off x="5528073" y="4788691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0" name="object 650"/>
          <p:cNvSpPr/>
          <p:nvPr/>
        </p:nvSpPr>
        <p:spPr>
          <a:xfrm>
            <a:off x="5534146" y="478318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1" name="object 651"/>
          <p:cNvSpPr/>
          <p:nvPr/>
        </p:nvSpPr>
        <p:spPr>
          <a:xfrm>
            <a:off x="5540220" y="477767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2" name="object 652"/>
          <p:cNvSpPr/>
          <p:nvPr/>
        </p:nvSpPr>
        <p:spPr>
          <a:xfrm>
            <a:off x="5546293" y="477216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3" name="object 653"/>
          <p:cNvSpPr/>
          <p:nvPr/>
        </p:nvSpPr>
        <p:spPr>
          <a:xfrm>
            <a:off x="5552366" y="4766652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4" name="object 654"/>
          <p:cNvSpPr/>
          <p:nvPr/>
        </p:nvSpPr>
        <p:spPr>
          <a:xfrm>
            <a:off x="5555403" y="4761142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5" name="object 655"/>
          <p:cNvSpPr/>
          <p:nvPr/>
        </p:nvSpPr>
        <p:spPr>
          <a:xfrm>
            <a:off x="5558440" y="4750123"/>
            <a:ext cx="6235" cy="5509"/>
          </a:xfrm>
          <a:custGeom>
            <a:avLst/>
            <a:gdLst/>
            <a:ahLst/>
            <a:cxnLst/>
            <a:rect l="l" t="t" r="r" b="b"/>
            <a:pathLst>
              <a:path w="6235" h="5509">
                <a:moveTo>
                  <a:pt x="0" y="5509"/>
                </a:moveTo>
                <a:lnTo>
                  <a:pt x="6235" y="0"/>
                </a:lnTo>
              </a:path>
            </a:pathLst>
          </a:custGeom>
          <a:ln w="57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6" name="object 656"/>
          <p:cNvSpPr/>
          <p:nvPr/>
        </p:nvSpPr>
        <p:spPr>
          <a:xfrm>
            <a:off x="5564675" y="474461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7" name="object 657"/>
          <p:cNvSpPr/>
          <p:nvPr/>
        </p:nvSpPr>
        <p:spPr>
          <a:xfrm>
            <a:off x="5570749" y="4739103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8" name="object 658"/>
          <p:cNvSpPr/>
          <p:nvPr/>
        </p:nvSpPr>
        <p:spPr>
          <a:xfrm>
            <a:off x="5576822" y="4727936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11166"/>
                </a:moveTo>
                <a:lnTo>
                  <a:pt x="6073" y="0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9" name="object 659"/>
          <p:cNvSpPr/>
          <p:nvPr/>
        </p:nvSpPr>
        <p:spPr>
          <a:xfrm>
            <a:off x="5582896" y="472242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0" name="object 660"/>
          <p:cNvSpPr/>
          <p:nvPr/>
        </p:nvSpPr>
        <p:spPr>
          <a:xfrm>
            <a:off x="5588969" y="471691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1" name="object 661"/>
          <p:cNvSpPr/>
          <p:nvPr/>
        </p:nvSpPr>
        <p:spPr>
          <a:xfrm>
            <a:off x="5595042" y="4705898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2" name="object 662"/>
          <p:cNvSpPr/>
          <p:nvPr/>
        </p:nvSpPr>
        <p:spPr>
          <a:xfrm>
            <a:off x="5601116" y="4700388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3" name="object 663"/>
          <p:cNvSpPr/>
          <p:nvPr/>
        </p:nvSpPr>
        <p:spPr>
          <a:xfrm>
            <a:off x="5607189" y="4694878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4" name="object 664"/>
          <p:cNvSpPr/>
          <p:nvPr/>
        </p:nvSpPr>
        <p:spPr>
          <a:xfrm>
            <a:off x="5610226" y="4689368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5" name="object 665"/>
          <p:cNvSpPr/>
          <p:nvPr/>
        </p:nvSpPr>
        <p:spPr>
          <a:xfrm>
            <a:off x="5613263" y="4678348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6" name="object 666"/>
          <p:cNvSpPr/>
          <p:nvPr/>
        </p:nvSpPr>
        <p:spPr>
          <a:xfrm>
            <a:off x="5619336" y="4672839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7" name="object 667"/>
          <p:cNvSpPr/>
          <p:nvPr/>
        </p:nvSpPr>
        <p:spPr>
          <a:xfrm>
            <a:off x="5625409" y="4661819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8" name="object 668"/>
          <p:cNvSpPr/>
          <p:nvPr/>
        </p:nvSpPr>
        <p:spPr>
          <a:xfrm>
            <a:off x="5631483" y="4656089"/>
            <a:ext cx="6073" cy="5730"/>
          </a:xfrm>
          <a:custGeom>
            <a:avLst/>
            <a:gdLst/>
            <a:ahLst/>
            <a:cxnLst/>
            <a:rect l="l" t="t" r="r" b="b"/>
            <a:pathLst>
              <a:path w="6073" h="5730">
                <a:moveTo>
                  <a:pt x="0" y="5730"/>
                </a:moveTo>
                <a:lnTo>
                  <a:pt x="6073" y="0"/>
                </a:lnTo>
              </a:path>
            </a:pathLst>
          </a:custGeom>
          <a:ln w="57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9" name="object 669"/>
          <p:cNvSpPr/>
          <p:nvPr/>
        </p:nvSpPr>
        <p:spPr>
          <a:xfrm>
            <a:off x="5637556" y="4645069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0" name="object 670"/>
          <p:cNvSpPr/>
          <p:nvPr/>
        </p:nvSpPr>
        <p:spPr>
          <a:xfrm>
            <a:off x="5643629" y="463956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1" name="object 671"/>
          <p:cNvSpPr/>
          <p:nvPr/>
        </p:nvSpPr>
        <p:spPr>
          <a:xfrm>
            <a:off x="5649703" y="4628540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2" name="object 672"/>
          <p:cNvSpPr/>
          <p:nvPr/>
        </p:nvSpPr>
        <p:spPr>
          <a:xfrm>
            <a:off x="5655776" y="4623030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3" name="object 673"/>
          <p:cNvSpPr/>
          <p:nvPr/>
        </p:nvSpPr>
        <p:spPr>
          <a:xfrm>
            <a:off x="5658813" y="4617520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4" name="object 674"/>
          <p:cNvSpPr/>
          <p:nvPr/>
        </p:nvSpPr>
        <p:spPr>
          <a:xfrm>
            <a:off x="5661850" y="4606501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5" name="object 675"/>
          <p:cNvSpPr/>
          <p:nvPr/>
        </p:nvSpPr>
        <p:spPr>
          <a:xfrm>
            <a:off x="5667923" y="4595481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6" name="object 676"/>
          <p:cNvSpPr/>
          <p:nvPr/>
        </p:nvSpPr>
        <p:spPr>
          <a:xfrm>
            <a:off x="5673997" y="4584315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11166"/>
                </a:moveTo>
                <a:lnTo>
                  <a:pt x="6073" y="0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7" name="object 677"/>
          <p:cNvSpPr/>
          <p:nvPr/>
        </p:nvSpPr>
        <p:spPr>
          <a:xfrm>
            <a:off x="5680070" y="4578805"/>
            <a:ext cx="6316" cy="5509"/>
          </a:xfrm>
          <a:custGeom>
            <a:avLst/>
            <a:gdLst/>
            <a:ahLst/>
            <a:cxnLst/>
            <a:rect l="l" t="t" r="r" b="b"/>
            <a:pathLst>
              <a:path w="6316" h="5509">
                <a:moveTo>
                  <a:pt x="0" y="5509"/>
                </a:moveTo>
                <a:lnTo>
                  <a:pt x="6316" y="0"/>
                </a:lnTo>
              </a:path>
            </a:pathLst>
          </a:custGeom>
          <a:ln w="57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8" name="object 678"/>
          <p:cNvSpPr/>
          <p:nvPr/>
        </p:nvSpPr>
        <p:spPr>
          <a:xfrm>
            <a:off x="5686387" y="4567785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9" name="object 679"/>
          <p:cNvSpPr/>
          <p:nvPr/>
        </p:nvSpPr>
        <p:spPr>
          <a:xfrm>
            <a:off x="5692460" y="4562276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0" name="object 680"/>
          <p:cNvSpPr/>
          <p:nvPr/>
        </p:nvSpPr>
        <p:spPr>
          <a:xfrm>
            <a:off x="5698533" y="4551256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1" name="object 681"/>
          <p:cNvSpPr/>
          <p:nvPr/>
        </p:nvSpPr>
        <p:spPr>
          <a:xfrm>
            <a:off x="5704607" y="4540236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2" name="object 682"/>
          <p:cNvSpPr/>
          <p:nvPr/>
        </p:nvSpPr>
        <p:spPr>
          <a:xfrm>
            <a:off x="5710680" y="4534727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3" name="object 683"/>
          <p:cNvSpPr/>
          <p:nvPr/>
        </p:nvSpPr>
        <p:spPr>
          <a:xfrm>
            <a:off x="5713717" y="4529217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4" name="object 684"/>
          <p:cNvSpPr/>
          <p:nvPr/>
        </p:nvSpPr>
        <p:spPr>
          <a:xfrm>
            <a:off x="5716753" y="4512467"/>
            <a:ext cx="6073" cy="11239"/>
          </a:xfrm>
          <a:custGeom>
            <a:avLst/>
            <a:gdLst/>
            <a:ahLst/>
            <a:cxnLst/>
            <a:rect l="l" t="t" r="r" b="b"/>
            <a:pathLst>
              <a:path w="6073" h="11239">
                <a:moveTo>
                  <a:pt x="0" y="11239"/>
                </a:moveTo>
                <a:lnTo>
                  <a:pt x="6073" y="0"/>
                </a:lnTo>
              </a:path>
            </a:pathLst>
          </a:custGeom>
          <a:ln w="5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5" name="object 685"/>
          <p:cNvSpPr/>
          <p:nvPr/>
        </p:nvSpPr>
        <p:spPr>
          <a:xfrm>
            <a:off x="5722827" y="4501448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6" name="object 686"/>
          <p:cNvSpPr/>
          <p:nvPr/>
        </p:nvSpPr>
        <p:spPr>
          <a:xfrm>
            <a:off x="5728900" y="4495938"/>
            <a:ext cx="6073" cy="5509"/>
          </a:xfrm>
          <a:custGeom>
            <a:avLst/>
            <a:gdLst/>
            <a:ahLst/>
            <a:cxnLst/>
            <a:rect l="l" t="t" r="r" b="b"/>
            <a:pathLst>
              <a:path w="6073" h="5509">
                <a:moveTo>
                  <a:pt x="0" y="5509"/>
                </a:moveTo>
                <a:lnTo>
                  <a:pt x="6073" y="0"/>
                </a:lnTo>
              </a:path>
            </a:pathLst>
          </a:custGeom>
          <a:ln w="57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7" name="object 687"/>
          <p:cNvSpPr/>
          <p:nvPr/>
        </p:nvSpPr>
        <p:spPr>
          <a:xfrm>
            <a:off x="5734974" y="4484918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8" name="object 688"/>
          <p:cNvSpPr/>
          <p:nvPr/>
        </p:nvSpPr>
        <p:spPr>
          <a:xfrm>
            <a:off x="5741047" y="4473899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9" name="object 689"/>
          <p:cNvSpPr/>
          <p:nvPr/>
        </p:nvSpPr>
        <p:spPr>
          <a:xfrm>
            <a:off x="5747120" y="4462879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0" name="object 690"/>
          <p:cNvSpPr/>
          <p:nvPr/>
        </p:nvSpPr>
        <p:spPr>
          <a:xfrm>
            <a:off x="5753194" y="4451860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1" name="object 691"/>
          <p:cNvSpPr/>
          <p:nvPr/>
        </p:nvSpPr>
        <p:spPr>
          <a:xfrm>
            <a:off x="5759267" y="4440693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11166"/>
                </a:moveTo>
                <a:lnTo>
                  <a:pt x="6073" y="0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2" name="object 692"/>
          <p:cNvSpPr/>
          <p:nvPr/>
        </p:nvSpPr>
        <p:spPr>
          <a:xfrm>
            <a:off x="5762304" y="4437938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5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3" name="object 693"/>
          <p:cNvSpPr/>
          <p:nvPr/>
        </p:nvSpPr>
        <p:spPr>
          <a:xfrm>
            <a:off x="5765341" y="4424164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4" name="object 694"/>
          <p:cNvSpPr/>
          <p:nvPr/>
        </p:nvSpPr>
        <p:spPr>
          <a:xfrm>
            <a:off x="5771414" y="4413144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5" name="object 695"/>
          <p:cNvSpPr/>
          <p:nvPr/>
        </p:nvSpPr>
        <p:spPr>
          <a:xfrm>
            <a:off x="5777488" y="4402124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6" name="object 696"/>
          <p:cNvSpPr/>
          <p:nvPr/>
        </p:nvSpPr>
        <p:spPr>
          <a:xfrm>
            <a:off x="5783561" y="4391105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7" name="object 697"/>
          <p:cNvSpPr/>
          <p:nvPr/>
        </p:nvSpPr>
        <p:spPr>
          <a:xfrm>
            <a:off x="5789634" y="4380085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8" name="object 698"/>
          <p:cNvSpPr/>
          <p:nvPr/>
        </p:nvSpPr>
        <p:spPr>
          <a:xfrm>
            <a:off x="5795708" y="4368845"/>
            <a:ext cx="6235" cy="11239"/>
          </a:xfrm>
          <a:custGeom>
            <a:avLst/>
            <a:gdLst/>
            <a:ahLst/>
            <a:cxnLst/>
            <a:rect l="l" t="t" r="r" b="b"/>
            <a:pathLst>
              <a:path w="6235" h="11239">
                <a:moveTo>
                  <a:pt x="0" y="11239"/>
                </a:moveTo>
                <a:lnTo>
                  <a:pt x="6235" y="0"/>
                </a:lnTo>
              </a:path>
            </a:pathLst>
          </a:custGeom>
          <a:ln w="59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9" name="object 699"/>
          <p:cNvSpPr/>
          <p:nvPr/>
        </p:nvSpPr>
        <p:spPr>
          <a:xfrm>
            <a:off x="5801943" y="4357826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0" name="object 700"/>
          <p:cNvSpPr/>
          <p:nvPr/>
        </p:nvSpPr>
        <p:spPr>
          <a:xfrm>
            <a:off x="5808017" y="4346806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1" name="object 701"/>
          <p:cNvSpPr/>
          <p:nvPr/>
        </p:nvSpPr>
        <p:spPr>
          <a:xfrm>
            <a:off x="5814090" y="4335786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2" name="object 702"/>
          <p:cNvSpPr/>
          <p:nvPr/>
        </p:nvSpPr>
        <p:spPr>
          <a:xfrm>
            <a:off x="5817127" y="4327522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65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3" name="object 703"/>
          <p:cNvSpPr/>
          <p:nvPr/>
        </p:nvSpPr>
        <p:spPr>
          <a:xfrm>
            <a:off x="5820163" y="4308237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4" name="object 704"/>
          <p:cNvSpPr/>
          <p:nvPr/>
        </p:nvSpPr>
        <p:spPr>
          <a:xfrm>
            <a:off x="5826237" y="4297071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11166"/>
                </a:moveTo>
                <a:lnTo>
                  <a:pt x="6073" y="0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5" name="object 705"/>
          <p:cNvSpPr/>
          <p:nvPr/>
        </p:nvSpPr>
        <p:spPr>
          <a:xfrm>
            <a:off x="5832310" y="4286051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6" name="object 706"/>
          <p:cNvSpPr/>
          <p:nvPr/>
        </p:nvSpPr>
        <p:spPr>
          <a:xfrm>
            <a:off x="5838383" y="4275032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7" name="object 707"/>
          <p:cNvSpPr/>
          <p:nvPr/>
        </p:nvSpPr>
        <p:spPr>
          <a:xfrm>
            <a:off x="5844457" y="4264012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8" name="object 708"/>
          <p:cNvSpPr/>
          <p:nvPr/>
        </p:nvSpPr>
        <p:spPr>
          <a:xfrm>
            <a:off x="5850530" y="4247483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16529"/>
                </a:moveTo>
                <a:lnTo>
                  <a:pt x="0" y="5509"/>
                </a:lnTo>
                <a:lnTo>
                  <a:pt x="6073" y="0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9" name="object 709"/>
          <p:cNvSpPr/>
          <p:nvPr/>
        </p:nvSpPr>
        <p:spPr>
          <a:xfrm>
            <a:off x="5856604" y="4236463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0" name="object 710"/>
          <p:cNvSpPr/>
          <p:nvPr/>
        </p:nvSpPr>
        <p:spPr>
          <a:xfrm>
            <a:off x="5862677" y="4225223"/>
            <a:ext cx="6073" cy="11239"/>
          </a:xfrm>
          <a:custGeom>
            <a:avLst/>
            <a:gdLst/>
            <a:ahLst/>
            <a:cxnLst/>
            <a:rect l="l" t="t" r="r" b="b"/>
            <a:pathLst>
              <a:path w="6073" h="11239">
                <a:moveTo>
                  <a:pt x="0" y="11239"/>
                </a:moveTo>
                <a:lnTo>
                  <a:pt x="6073" y="0"/>
                </a:lnTo>
              </a:path>
            </a:pathLst>
          </a:custGeom>
          <a:ln w="59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1" name="object 711"/>
          <p:cNvSpPr/>
          <p:nvPr/>
        </p:nvSpPr>
        <p:spPr>
          <a:xfrm>
            <a:off x="5865714" y="4219714"/>
            <a:ext cx="6073" cy="0"/>
          </a:xfrm>
          <a:custGeom>
            <a:avLst/>
            <a:gdLst/>
            <a:ahLst/>
            <a:cxnLst/>
            <a:rect l="l" t="t" r="r" b="b"/>
            <a:pathLst>
              <a:path w="6073" h="0">
                <a:moveTo>
                  <a:pt x="0" y="0"/>
                </a:moveTo>
                <a:lnTo>
                  <a:pt x="6073" y="0"/>
                </a:lnTo>
              </a:path>
            </a:pathLst>
          </a:custGeom>
          <a:ln w="11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2" name="object 712"/>
          <p:cNvSpPr/>
          <p:nvPr/>
        </p:nvSpPr>
        <p:spPr>
          <a:xfrm>
            <a:off x="5868751" y="4197674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16529"/>
                </a:moveTo>
                <a:lnTo>
                  <a:pt x="0" y="5509"/>
                </a:lnTo>
                <a:lnTo>
                  <a:pt x="6073" y="0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3" name="object 713"/>
          <p:cNvSpPr/>
          <p:nvPr/>
        </p:nvSpPr>
        <p:spPr>
          <a:xfrm>
            <a:off x="5874824" y="4186655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4" name="object 714"/>
          <p:cNvSpPr/>
          <p:nvPr/>
        </p:nvSpPr>
        <p:spPr>
          <a:xfrm>
            <a:off x="5880898" y="4170125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16529"/>
                </a:moveTo>
                <a:lnTo>
                  <a:pt x="0" y="5509"/>
                </a:lnTo>
                <a:lnTo>
                  <a:pt x="6073" y="0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5" name="object 715"/>
          <p:cNvSpPr/>
          <p:nvPr/>
        </p:nvSpPr>
        <p:spPr>
          <a:xfrm>
            <a:off x="5886971" y="4159106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6" name="object 716"/>
          <p:cNvSpPr/>
          <p:nvPr/>
        </p:nvSpPr>
        <p:spPr>
          <a:xfrm>
            <a:off x="5893044" y="4147939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11166"/>
                </a:moveTo>
                <a:lnTo>
                  <a:pt x="6073" y="0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7" name="object 717"/>
          <p:cNvSpPr/>
          <p:nvPr/>
        </p:nvSpPr>
        <p:spPr>
          <a:xfrm>
            <a:off x="5899118" y="4131410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16529"/>
                </a:moveTo>
                <a:lnTo>
                  <a:pt x="0" y="5509"/>
                </a:lnTo>
                <a:lnTo>
                  <a:pt x="6073" y="0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8" name="object 718"/>
          <p:cNvSpPr/>
          <p:nvPr/>
        </p:nvSpPr>
        <p:spPr>
          <a:xfrm>
            <a:off x="5905191" y="4120390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9" name="object 719"/>
          <p:cNvSpPr/>
          <p:nvPr/>
        </p:nvSpPr>
        <p:spPr>
          <a:xfrm>
            <a:off x="5911265" y="4103861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16529"/>
                </a:moveTo>
                <a:lnTo>
                  <a:pt x="0" y="5509"/>
                </a:lnTo>
                <a:lnTo>
                  <a:pt x="6073" y="0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0" name="object 720"/>
          <p:cNvSpPr/>
          <p:nvPr/>
        </p:nvSpPr>
        <p:spPr>
          <a:xfrm>
            <a:off x="5917338" y="4092842"/>
            <a:ext cx="6316" cy="11019"/>
          </a:xfrm>
          <a:custGeom>
            <a:avLst/>
            <a:gdLst/>
            <a:ahLst/>
            <a:cxnLst/>
            <a:rect l="l" t="t" r="r" b="b"/>
            <a:pathLst>
              <a:path w="6316" h="11019">
                <a:moveTo>
                  <a:pt x="0" y="11019"/>
                </a:moveTo>
                <a:lnTo>
                  <a:pt x="6316" y="0"/>
                </a:lnTo>
              </a:path>
            </a:pathLst>
          </a:custGeom>
          <a:ln w="59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1" name="object 721"/>
          <p:cNvSpPr/>
          <p:nvPr/>
        </p:nvSpPr>
        <p:spPr>
          <a:xfrm>
            <a:off x="5923654" y="4076092"/>
            <a:ext cx="0" cy="16749"/>
          </a:xfrm>
          <a:custGeom>
            <a:avLst/>
            <a:gdLst/>
            <a:ahLst/>
            <a:cxnLst/>
            <a:rect l="l" t="t" r="r" b="b"/>
            <a:pathLst>
              <a:path w="0" h="16749">
                <a:moveTo>
                  <a:pt x="0" y="16749"/>
                </a:moveTo>
                <a:lnTo>
                  <a:pt x="0" y="0"/>
                </a:lnTo>
              </a:path>
            </a:pathLst>
          </a:custGeom>
          <a:ln w="60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2" name="object 722"/>
          <p:cNvSpPr/>
          <p:nvPr/>
        </p:nvSpPr>
        <p:spPr>
          <a:xfrm>
            <a:off x="5923654" y="4059562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16529"/>
                </a:moveTo>
                <a:lnTo>
                  <a:pt x="6073" y="0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3" name="object 723"/>
          <p:cNvSpPr/>
          <p:nvPr/>
        </p:nvSpPr>
        <p:spPr>
          <a:xfrm>
            <a:off x="5929728" y="4048543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4" name="object 724"/>
          <p:cNvSpPr/>
          <p:nvPr/>
        </p:nvSpPr>
        <p:spPr>
          <a:xfrm>
            <a:off x="5935801" y="4032013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16529"/>
                </a:moveTo>
                <a:lnTo>
                  <a:pt x="6073" y="0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5" name="object 725"/>
          <p:cNvSpPr/>
          <p:nvPr/>
        </p:nvSpPr>
        <p:spPr>
          <a:xfrm>
            <a:off x="5941874" y="4015484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16529"/>
                </a:moveTo>
                <a:lnTo>
                  <a:pt x="6073" y="0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6" name="object 726"/>
          <p:cNvSpPr/>
          <p:nvPr/>
        </p:nvSpPr>
        <p:spPr>
          <a:xfrm>
            <a:off x="5947948" y="4004317"/>
            <a:ext cx="6073" cy="11166"/>
          </a:xfrm>
          <a:custGeom>
            <a:avLst/>
            <a:gdLst/>
            <a:ahLst/>
            <a:cxnLst/>
            <a:rect l="l" t="t" r="r" b="b"/>
            <a:pathLst>
              <a:path w="6073" h="11166">
                <a:moveTo>
                  <a:pt x="0" y="11166"/>
                </a:moveTo>
                <a:lnTo>
                  <a:pt x="6073" y="0"/>
                </a:lnTo>
              </a:path>
            </a:pathLst>
          </a:custGeom>
          <a:ln w="59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7" name="object 727"/>
          <p:cNvSpPr/>
          <p:nvPr/>
        </p:nvSpPr>
        <p:spPr>
          <a:xfrm>
            <a:off x="5954021" y="3987788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16529"/>
                </a:moveTo>
                <a:lnTo>
                  <a:pt x="6073" y="0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8" name="object 728"/>
          <p:cNvSpPr/>
          <p:nvPr/>
        </p:nvSpPr>
        <p:spPr>
          <a:xfrm>
            <a:off x="5960095" y="3971259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16529"/>
                </a:moveTo>
                <a:lnTo>
                  <a:pt x="6073" y="0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9" name="object 729"/>
          <p:cNvSpPr/>
          <p:nvPr/>
        </p:nvSpPr>
        <p:spPr>
          <a:xfrm>
            <a:off x="5966168" y="3954729"/>
            <a:ext cx="6073" cy="16529"/>
          </a:xfrm>
          <a:custGeom>
            <a:avLst/>
            <a:gdLst/>
            <a:ahLst/>
            <a:cxnLst/>
            <a:rect l="l" t="t" r="r" b="b"/>
            <a:pathLst>
              <a:path w="6073" h="16529">
                <a:moveTo>
                  <a:pt x="0" y="16529"/>
                </a:moveTo>
                <a:lnTo>
                  <a:pt x="6073" y="0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0" name="object 730"/>
          <p:cNvSpPr/>
          <p:nvPr/>
        </p:nvSpPr>
        <p:spPr>
          <a:xfrm>
            <a:off x="5972242" y="3943710"/>
            <a:ext cx="6073" cy="11019"/>
          </a:xfrm>
          <a:custGeom>
            <a:avLst/>
            <a:gdLst/>
            <a:ahLst/>
            <a:cxnLst/>
            <a:rect l="l" t="t" r="r" b="b"/>
            <a:pathLst>
              <a:path w="6073" h="11019">
                <a:moveTo>
                  <a:pt x="0" y="11019"/>
                </a:moveTo>
                <a:lnTo>
                  <a:pt x="6073" y="0"/>
                </a:lnTo>
              </a:path>
            </a:pathLst>
          </a:custGeom>
          <a:ln w="59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1" name="object 731"/>
          <p:cNvSpPr/>
          <p:nvPr/>
        </p:nvSpPr>
        <p:spPr>
          <a:xfrm>
            <a:off x="1657373" y="2622496"/>
            <a:ext cx="629294" cy="0"/>
          </a:xfrm>
          <a:custGeom>
            <a:avLst/>
            <a:gdLst/>
            <a:ahLst/>
            <a:cxnLst/>
            <a:rect l="l" t="t" r="r" b="b"/>
            <a:pathLst>
              <a:path w="629294" h="0">
                <a:moveTo>
                  <a:pt x="0" y="0"/>
                </a:moveTo>
                <a:lnTo>
                  <a:pt x="629294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2" name="object 732"/>
          <p:cNvSpPr/>
          <p:nvPr/>
        </p:nvSpPr>
        <p:spPr>
          <a:xfrm>
            <a:off x="1726249" y="4513526"/>
            <a:ext cx="632498" cy="0"/>
          </a:xfrm>
          <a:custGeom>
            <a:avLst/>
            <a:gdLst/>
            <a:ahLst/>
            <a:cxnLst/>
            <a:rect l="l" t="t" r="r" b="b"/>
            <a:pathLst>
              <a:path w="632498" h="0">
                <a:moveTo>
                  <a:pt x="0" y="0"/>
                </a:moveTo>
                <a:lnTo>
                  <a:pt x="63249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3" name="object 733"/>
          <p:cNvSpPr/>
          <p:nvPr/>
        </p:nvSpPr>
        <p:spPr>
          <a:xfrm>
            <a:off x="1699599" y="6406461"/>
            <a:ext cx="507900" cy="0"/>
          </a:xfrm>
          <a:custGeom>
            <a:avLst/>
            <a:gdLst/>
            <a:ahLst/>
            <a:cxnLst/>
            <a:rect l="l" t="t" r="r" b="b"/>
            <a:pathLst>
              <a:path w="507900" h="0">
                <a:moveTo>
                  <a:pt x="0" y="0"/>
                </a:moveTo>
                <a:lnTo>
                  <a:pt x="50790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4" name="object 734"/>
          <p:cNvSpPr/>
          <p:nvPr/>
        </p:nvSpPr>
        <p:spPr>
          <a:xfrm>
            <a:off x="2421716" y="6406461"/>
            <a:ext cx="629232" cy="0"/>
          </a:xfrm>
          <a:custGeom>
            <a:avLst/>
            <a:gdLst/>
            <a:ahLst/>
            <a:cxnLst/>
            <a:rect l="l" t="t" r="r" b="b"/>
            <a:pathLst>
              <a:path w="629232" h="0">
                <a:moveTo>
                  <a:pt x="0" y="0"/>
                </a:moveTo>
                <a:lnTo>
                  <a:pt x="629232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5" name="object 735"/>
          <p:cNvSpPr/>
          <p:nvPr/>
        </p:nvSpPr>
        <p:spPr>
          <a:xfrm>
            <a:off x="1704749" y="8604196"/>
            <a:ext cx="507439" cy="0"/>
          </a:xfrm>
          <a:custGeom>
            <a:avLst/>
            <a:gdLst/>
            <a:ahLst/>
            <a:cxnLst/>
            <a:rect l="l" t="t" r="r" b="b"/>
            <a:pathLst>
              <a:path w="507439" h="0">
                <a:moveTo>
                  <a:pt x="0" y="0"/>
                </a:moveTo>
                <a:lnTo>
                  <a:pt x="507439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6" name="object 736"/>
          <p:cNvSpPr/>
          <p:nvPr/>
        </p:nvSpPr>
        <p:spPr>
          <a:xfrm>
            <a:off x="2425737" y="8604196"/>
            <a:ext cx="631972" cy="0"/>
          </a:xfrm>
          <a:custGeom>
            <a:avLst/>
            <a:gdLst/>
            <a:ahLst/>
            <a:cxnLst/>
            <a:rect l="l" t="t" r="r" b="b"/>
            <a:pathLst>
              <a:path w="631972" h="0">
                <a:moveTo>
                  <a:pt x="0" y="0"/>
                </a:moveTo>
                <a:lnTo>
                  <a:pt x="631972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7" name="object 737"/>
          <p:cNvSpPr txBox="1"/>
          <p:nvPr/>
        </p:nvSpPr>
        <p:spPr>
          <a:xfrm>
            <a:off x="3816572" y="8928699"/>
            <a:ext cx="3408045" cy="1333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1450" spc="6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5"/>
              </a:spcBef>
            </a:pPr>
            <a:endParaRPr sz="1100"/>
          </a:p>
          <a:p>
            <a:pPr marL="208915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738" name="object 738"/>
          <p:cNvSpPr txBox="1"/>
          <p:nvPr/>
        </p:nvSpPr>
        <p:spPr>
          <a:xfrm>
            <a:off x="4736935" y="2904407"/>
            <a:ext cx="116205" cy="994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0">
                <a:latin typeface="Arial"/>
                <a:cs typeface="Arial"/>
              </a:rPr>
              <a:t>-1</a:t>
            </a:r>
            <a:endParaRPr sz="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6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600" spc="80">
                <a:latin typeface="Arial"/>
                <a:cs typeface="Arial"/>
              </a:rPr>
              <a:t>-2</a:t>
            </a:r>
            <a:endParaRPr sz="6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17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600" spc="80">
                <a:latin typeface="Arial"/>
                <a:cs typeface="Arial"/>
              </a:rPr>
              <a:t>-3</a:t>
            </a:r>
            <a:endParaRPr sz="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600" spc="80">
                <a:latin typeface="Arial"/>
                <a:cs typeface="Arial"/>
              </a:rPr>
              <a:t>-4</a:t>
            </a:r>
            <a:endParaRPr sz="6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15240">
              <a:lnSpc>
                <a:spcPct val="100000"/>
              </a:lnSpc>
            </a:pPr>
            <a:r>
              <a:rPr dirty="0" smtClean="0" sz="700" spc="35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739" name="object 739"/>
          <p:cNvSpPr txBox="1"/>
          <p:nvPr/>
        </p:nvSpPr>
        <p:spPr>
          <a:xfrm>
            <a:off x="4771359" y="2670947"/>
            <a:ext cx="7937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40" name="object 740"/>
          <p:cNvSpPr txBox="1"/>
          <p:nvPr/>
        </p:nvSpPr>
        <p:spPr>
          <a:xfrm>
            <a:off x="4771359" y="2442976"/>
            <a:ext cx="7937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741" name="object 741"/>
          <p:cNvSpPr txBox="1"/>
          <p:nvPr/>
        </p:nvSpPr>
        <p:spPr>
          <a:xfrm>
            <a:off x="4771359" y="1981546"/>
            <a:ext cx="79375" cy="331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5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600" spc="8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742" name="object 742"/>
          <p:cNvSpPr txBox="1"/>
          <p:nvPr/>
        </p:nvSpPr>
        <p:spPr>
          <a:xfrm>
            <a:off x="4771359" y="1747942"/>
            <a:ext cx="7937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5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743" name="object 743"/>
          <p:cNvSpPr txBox="1"/>
          <p:nvPr/>
        </p:nvSpPr>
        <p:spPr>
          <a:xfrm>
            <a:off x="3205536" y="2779625"/>
            <a:ext cx="11620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0">
                <a:latin typeface="Arial"/>
                <a:cs typeface="Arial"/>
              </a:rPr>
              <a:t>-3</a:t>
            </a:r>
            <a:endParaRPr sz="600">
              <a:latin typeface="Arial"/>
              <a:cs typeface="Arial"/>
            </a:endParaRPr>
          </a:p>
        </p:txBody>
      </p:sp>
      <p:sp>
        <p:nvSpPr>
          <p:cNvPr id="744" name="object 744"/>
          <p:cNvSpPr txBox="1"/>
          <p:nvPr/>
        </p:nvSpPr>
        <p:spPr>
          <a:xfrm>
            <a:off x="3757464" y="2779625"/>
            <a:ext cx="11620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0">
                <a:latin typeface="Arial"/>
                <a:cs typeface="Arial"/>
              </a:rPr>
              <a:t>-2</a:t>
            </a:r>
            <a:endParaRPr sz="600">
              <a:latin typeface="Arial"/>
              <a:cs typeface="Arial"/>
            </a:endParaRPr>
          </a:p>
        </p:txBody>
      </p:sp>
      <p:sp>
        <p:nvSpPr>
          <p:cNvPr id="745" name="object 745"/>
          <p:cNvSpPr txBox="1"/>
          <p:nvPr/>
        </p:nvSpPr>
        <p:spPr>
          <a:xfrm>
            <a:off x="4302277" y="2779625"/>
            <a:ext cx="11620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0">
                <a:latin typeface="Arial"/>
                <a:cs typeface="Arial"/>
              </a:rPr>
              <a:t>-1</a:t>
            </a:r>
            <a:endParaRPr sz="600">
              <a:latin typeface="Arial"/>
              <a:cs typeface="Arial"/>
            </a:endParaRPr>
          </a:p>
        </p:txBody>
      </p:sp>
      <p:sp>
        <p:nvSpPr>
          <p:cNvPr id="746" name="object 746"/>
          <p:cNvSpPr txBox="1"/>
          <p:nvPr/>
        </p:nvSpPr>
        <p:spPr>
          <a:xfrm>
            <a:off x="4868021" y="2779625"/>
            <a:ext cx="7937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47" name="object 747"/>
          <p:cNvSpPr txBox="1"/>
          <p:nvPr/>
        </p:nvSpPr>
        <p:spPr>
          <a:xfrm>
            <a:off x="5419903" y="2779625"/>
            <a:ext cx="7937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748" name="object 748"/>
          <p:cNvSpPr txBox="1"/>
          <p:nvPr/>
        </p:nvSpPr>
        <p:spPr>
          <a:xfrm>
            <a:off x="5964716" y="2779625"/>
            <a:ext cx="7937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749" name="object 749"/>
          <p:cNvSpPr txBox="1"/>
          <p:nvPr/>
        </p:nvSpPr>
        <p:spPr>
          <a:xfrm>
            <a:off x="6516690" y="2779625"/>
            <a:ext cx="7937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5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750" name="object 750"/>
          <p:cNvSpPr txBox="1"/>
          <p:nvPr/>
        </p:nvSpPr>
        <p:spPr>
          <a:xfrm>
            <a:off x="4739758" y="5509180"/>
            <a:ext cx="8001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35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751" name="object 751"/>
          <p:cNvSpPr txBox="1"/>
          <p:nvPr/>
        </p:nvSpPr>
        <p:spPr>
          <a:xfrm>
            <a:off x="4739758" y="5078314"/>
            <a:ext cx="8001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35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752" name="object 752"/>
          <p:cNvSpPr txBox="1"/>
          <p:nvPr/>
        </p:nvSpPr>
        <p:spPr>
          <a:xfrm>
            <a:off x="4739758" y="4647485"/>
            <a:ext cx="8001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35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753" name="object 753"/>
          <p:cNvSpPr txBox="1"/>
          <p:nvPr/>
        </p:nvSpPr>
        <p:spPr>
          <a:xfrm>
            <a:off x="4739758" y="4211110"/>
            <a:ext cx="8001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35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754" name="object 754"/>
          <p:cNvSpPr txBox="1"/>
          <p:nvPr/>
        </p:nvSpPr>
        <p:spPr>
          <a:xfrm>
            <a:off x="3194480" y="5636088"/>
            <a:ext cx="10795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5">
                <a:latin typeface="Arial"/>
                <a:cs typeface="Arial"/>
              </a:rPr>
              <a:t>-3</a:t>
            </a:r>
            <a:endParaRPr sz="700">
              <a:latin typeface="Arial"/>
              <a:cs typeface="Arial"/>
            </a:endParaRPr>
          </a:p>
        </p:txBody>
      </p:sp>
      <p:sp>
        <p:nvSpPr>
          <p:cNvPr id="755" name="object 755"/>
          <p:cNvSpPr txBox="1"/>
          <p:nvPr/>
        </p:nvSpPr>
        <p:spPr>
          <a:xfrm>
            <a:off x="3741897" y="5636088"/>
            <a:ext cx="10795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5">
                <a:latin typeface="Arial"/>
                <a:cs typeface="Arial"/>
              </a:rPr>
              <a:t>-2</a:t>
            </a:r>
            <a:endParaRPr sz="700">
              <a:latin typeface="Arial"/>
              <a:cs typeface="Arial"/>
            </a:endParaRPr>
          </a:p>
        </p:txBody>
      </p:sp>
      <p:sp>
        <p:nvSpPr>
          <p:cNvPr id="756" name="object 756"/>
          <p:cNvSpPr txBox="1"/>
          <p:nvPr/>
        </p:nvSpPr>
        <p:spPr>
          <a:xfrm>
            <a:off x="4283443" y="5636088"/>
            <a:ext cx="10795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5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757" name="object 757"/>
          <p:cNvSpPr txBox="1"/>
          <p:nvPr/>
        </p:nvSpPr>
        <p:spPr>
          <a:xfrm>
            <a:off x="4849322" y="5636088"/>
            <a:ext cx="8001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35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758" name="object 758"/>
          <p:cNvSpPr txBox="1"/>
          <p:nvPr/>
        </p:nvSpPr>
        <p:spPr>
          <a:xfrm>
            <a:off x="5390665" y="5636088"/>
            <a:ext cx="8001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35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759" name="object 759"/>
          <p:cNvSpPr txBox="1"/>
          <p:nvPr/>
        </p:nvSpPr>
        <p:spPr>
          <a:xfrm>
            <a:off x="5938244" y="5636088"/>
            <a:ext cx="8001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35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760" name="object 760"/>
          <p:cNvSpPr txBox="1"/>
          <p:nvPr/>
        </p:nvSpPr>
        <p:spPr>
          <a:xfrm>
            <a:off x="6479587" y="5636088"/>
            <a:ext cx="8001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35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761" name="object 761"/>
          <p:cNvSpPr txBox="1"/>
          <p:nvPr/>
        </p:nvSpPr>
        <p:spPr>
          <a:xfrm>
            <a:off x="410972" y="1054353"/>
            <a:ext cx="3950335" cy="578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5" b="1" u="heavy">
                <a:latin typeface="Times New Roman"/>
                <a:cs typeface="Times New Roman"/>
              </a:rPr>
              <a:t>H</a:t>
            </a:r>
            <a:r>
              <a:rPr dirty="0" smtClean="0" sz="1600" spc="-10" b="1" u="heavy">
                <a:latin typeface="Times New Roman"/>
                <a:cs typeface="Times New Roman"/>
              </a:rPr>
              <a:t>y</a:t>
            </a:r>
            <a:r>
              <a:rPr dirty="0" smtClean="0" sz="1600" spc="-10" b="1" u="heavy">
                <a:latin typeface="Times New Roman"/>
                <a:cs typeface="Times New Roman"/>
              </a:rPr>
              <a:t>perbo</a:t>
            </a:r>
            <a:r>
              <a:rPr dirty="0" smtClean="0" sz="1600" spc="-10" b="1" u="heavy">
                <a:latin typeface="Times New Roman"/>
                <a:cs typeface="Times New Roman"/>
              </a:rPr>
              <a:t>lic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nd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In</a:t>
            </a:r>
            <a:r>
              <a:rPr dirty="0" smtClean="0" sz="1600" spc="-5" b="1" u="heavy">
                <a:latin typeface="Times New Roman"/>
                <a:cs typeface="Times New Roman"/>
              </a:rPr>
              <a:t>v</a:t>
            </a:r>
            <a:r>
              <a:rPr dirty="0" smtClean="0" sz="1600" spc="-10" b="1" u="heavy">
                <a:latin typeface="Times New Roman"/>
                <a:cs typeface="Times New Roman"/>
              </a:rPr>
              <a:t>erse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hy</a:t>
            </a:r>
            <a:r>
              <a:rPr dirty="0" smtClean="0" sz="1600" spc="-10" b="1" u="heavy">
                <a:latin typeface="Times New Roman"/>
                <a:cs typeface="Times New Roman"/>
              </a:rPr>
              <a:t>perbo</a:t>
            </a:r>
            <a:r>
              <a:rPr dirty="0" smtClean="0" sz="1600" spc="-10" b="1" u="heavy">
                <a:latin typeface="Times New Roman"/>
                <a:cs typeface="Times New Roman"/>
              </a:rPr>
              <a:t>lic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Func</a:t>
            </a:r>
            <a:r>
              <a:rPr dirty="0" smtClean="0" sz="1600" spc="-20" b="1" u="heavy">
                <a:latin typeface="Times New Roman"/>
                <a:cs typeface="Times New Roman"/>
              </a:rPr>
              <a:t>t</a:t>
            </a:r>
            <a:r>
              <a:rPr dirty="0" smtClean="0" sz="1600" spc="-10" b="1" u="heavy">
                <a:latin typeface="Times New Roman"/>
                <a:cs typeface="Times New Roman"/>
              </a:rPr>
              <a:t>io</a:t>
            </a:r>
            <a:r>
              <a:rPr dirty="0" smtClean="0" sz="1600" spc="-10" b="1" u="heavy">
                <a:latin typeface="Times New Roman"/>
                <a:cs typeface="Times New Roman"/>
              </a:rPr>
              <a:t>ns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Hy</a:t>
            </a:r>
            <a:r>
              <a:rPr dirty="0" smtClean="0" sz="1400" spc="0" b="1" u="heavy">
                <a:latin typeface="Times New Roman"/>
                <a:cs typeface="Times New Roman"/>
              </a:rPr>
              <a:t>perbo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uncti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2" name="object 762"/>
          <p:cNvSpPr txBox="1"/>
          <p:nvPr/>
        </p:nvSpPr>
        <p:spPr>
          <a:xfrm>
            <a:off x="410972" y="1715261"/>
            <a:ext cx="10528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ef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ni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3" name="object 763"/>
          <p:cNvSpPr txBox="1"/>
          <p:nvPr/>
        </p:nvSpPr>
        <p:spPr>
          <a:xfrm>
            <a:off x="436779" y="2421976"/>
            <a:ext cx="132969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baseline="36398" sz="2175" spc="44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764" name="object 764"/>
          <p:cNvSpPr txBox="1"/>
          <p:nvPr/>
        </p:nvSpPr>
        <p:spPr>
          <a:xfrm>
            <a:off x="1914501" y="2631414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65" name="object 765"/>
          <p:cNvSpPr txBox="1"/>
          <p:nvPr/>
        </p:nvSpPr>
        <p:spPr>
          <a:xfrm>
            <a:off x="2015114" y="2367643"/>
            <a:ext cx="1123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66" name="object 766"/>
          <p:cNvSpPr txBox="1"/>
          <p:nvPr/>
        </p:nvSpPr>
        <p:spPr>
          <a:xfrm>
            <a:off x="1985108" y="4522444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67" name="object 767"/>
          <p:cNvSpPr txBox="1"/>
          <p:nvPr/>
        </p:nvSpPr>
        <p:spPr>
          <a:xfrm>
            <a:off x="1820607" y="4174311"/>
            <a:ext cx="516890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4650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85">
                <a:latin typeface="Times New Roman"/>
                <a:cs typeface="Times New Roman"/>
              </a:rPr>
              <a:t> </a:t>
            </a:r>
            <a:r>
              <a:rPr dirty="0" smtClean="0" baseline="-24904" sz="2175" spc="52">
                <a:latin typeface="Symbol"/>
                <a:cs typeface="Symbol"/>
              </a:rPr>
              <a:t></a:t>
            </a:r>
            <a:r>
              <a:rPr dirty="0" smtClean="0" baseline="-24904" sz="2175" spc="52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Symbol"/>
                <a:cs typeface="Symbol"/>
              </a:rPr>
              <a:t></a:t>
            </a:r>
            <a:r>
              <a:rPr dirty="0" smtClean="0" sz="850" spc="-140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68" name="object 768"/>
          <p:cNvSpPr txBox="1"/>
          <p:nvPr/>
        </p:nvSpPr>
        <p:spPr>
          <a:xfrm>
            <a:off x="440247" y="4839935"/>
            <a:ext cx="15182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0">
                <a:latin typeface="Times New Roman"/>
                <a:cs typeface="Times New Roman"/>
              </a:rPr>
              <a:t>D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: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0">
                <a:latin typeface="Times New Roman"/>
                <a:cs typeface="Times New Roman"/>
              </a:rPr>
              <a:t>l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;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R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: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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69" name="object 769"/>
          <p:cNvSpPr txBox="1"/>
          <p:nvPr/>
        </p:nvSpPr>
        <p:spPr>
          <a:xfrm>
            <a:off x="436844" y="6205941"/>
            <a:ext cx="209423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Times New Roman"/>
                <a:cs typeface="Times New Roman"/>
              </a:rPr>
              <a:t>s</a:t>
            </a:r>
            <a:r>
              <a:rPr dirty="0" smtClean="0" baseline="36398" sz="2175" spc="-52">
                <a:latin typeface="Times New Roman"/>
                <a:cs typeface="Times New Roman"/>
              </a:rPr>
              <a:t>i</a:t>
            </a:r>
            <a:r>
              <a:rPr dirty="0" smtClean="0" baseline="36398" sz="2175" spc="22">
                <a:latin typeface="Times New Roman"/>
                <a:cs typeface="Times New Roman"/>
              </a:rPr>
              <a:t>n</a:t>
            </a:r>
            <a:r>
              <a:rPr dirty="0" smtClean="0" baseline="36398" sz="2175" spc="52">
                <a:latin typeface="Times New Roman"/>
                <a:cs typeface="Times New Roman"/>
              </a:rPr>
              <a:t>h</a:t>
            </a:r>
            <a:r>
              <a:rPr dirty="0" smtClean="0" baseline="36398" sz="2175" spc="-97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x</a:t>
            </a:r>
            <a:r>
              <a:rPr dirty="0" smtClean="0" baseline="36398" sz="2175" spc="52">
                <a:latin typeface="Times New Roman"/>
                <a:cs typeface="Times New Roman"/>
              </a:rPr>
              <a:t> </a:t>
            </a:r>
            <a:r>
              <a:rPr dirty="0" smtClean="0" baseline="36398" sz="2175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44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770" name="object 770"/>
          <p:cNvSpPr txBox="1"/>
          <p:nvPr/>
        </p:nvSpPr>
        <p:spPr>
          <a:xfrm>
            <a:off x="2419908" y="6331005"/>
            <a:ext cx="60896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65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85">
                <a:latin typeface="Times New Roman"/>
                <a:cs typeface="Times New Roman"/>
              </a:rPr>
              <a:t> </a:t>
            </a:r>
            <a:r>
              <a:rPr dirty="0" smtClean="0" baseline="-24904" sz="2175" spc="52">
                <a:latin typeface="Symbol"/>
                <a:cs typeface="Symbol"/>
              </a:rPr>
              <a:t></a:t>
            </a:r>
            <a:r>
              <a:rPr dirty="0" smtClean="0" baseline="-24904" sz="2175" spc="-104">
                <a:latin typeface="Times New Roman"/>
                <a:cs typeface="Times New Roman"/>
              </a:rPr>
              <a:t> </a:t>
            </a:r>
            <a:r>
              <a:rPr dirty="0" smtClean="0" baseline="-24904" sz="2175" spc="150">
                <a:latin typeface="Times New Roman"/>
                <a:cs typeface="Times New Roman"/>
              </a:rPr>
              <a:t>e</a:t>
            </a:r>
            <a:r>
              <a:rPr dirty="0" smtClean="0" sz="850" spc="5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71" name="object 771"/>
          <p:cNvSpPr txBox="1"/>
          <p:nvPr/>
        </p:nvSpPr>
        <p:spPr>
          <a:xfrm>
            <a:off x="2638072" y="6151609"/>
            <a:ext cx="2540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72" name="object 772"/>
          <p:cNvSpPr txBox="1"/>
          <p:nvPr/>
        </p:nvSpPr>
        <p:spPr>
          <a:xfrm>
            <a:off x="440306" y="6415379"/>
            <a:ext cx="1921510" cy="549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69365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A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l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;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R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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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73" name="object 773"/>
          <p:cNvSpPr txBox="1"/>
          <p:nvPr/>
        </p:nvSpPr>
        <p:spPr>
          <a:xfrm>
            <a:off x="2427232" y="8341180"/>
            <a:ext cx="609600" cy="5054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92710">
              <a:lnSpc>
                <a:spcPct val="100000"/>
              </a:lnSpc>
              <a:tabLst>
                <a:tab pos="454025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40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  <a:p>
            <a:pPr algn="ctr" marR="3810">
              <a:lnSpc>
                <a:spcPct val="100000"/>
              </a:lnSpc>
              <a:spcBef>
                <a:spcPts val="455"/>
              </a:spcBef>
            </a:pPr>
            <a:r>
              <a:rPr dirty="0" smtClean="0" baseline="-24904" sz="2175" spc="165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85">
                <a:latin typeface="Times New Roman"/>
                <a:cs typeface="Times New Roman"/>
              </a:rPr>
              <a:t> </a:t>
            </a:r>
            <a:r>
              <a:rPr dirty="0" smtClean="0" baseline="-24904" sz="2175" spc="-52">
                <a:latin typeface="Symbol"/>
                <a:cs typeface="Symbol"/>
              </a:rPr>
              <a:t></a:t>
            </a:r>
            <a:r>
              <a:rPr dirty="0" smtClean="0" baseline="-24904" sz="2175" spc="-142">
                <a:latin typeface="Times New Roman"/>
                <a:cs typeface="Times New Roman"/>
              </a:rPr>
              <a:t> </a:t>
            </a:r>
            <a:r>
              <a:rPr dirty="0" smtClean="0" baseline="-24904" sz="2175" spc="150">
                <a:latin typeface="Times New Roman"/>
                <a:cs typeface="Times New Roman"/>
              </a:rPr>
              <a:t>e</a:t>
            </a:r>
            <a:r>
              <a:rPr dirty="0" smtClean="0" sz="850" spc="15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74" name="object 774"/>
          <p:cNvSpPr txBox="1"/>
          <p:nvPr/>
        </p:nvSpPr>
        <p:spPr>
          <a:xfrm>
            <a:off x="1715297" y="8613114"/>
            <a:ext cx="48005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75" name="object 775"/>
          <p:cNvSpPr txBox="1"/>
          <p:nvPr/>
        </p:nvSpPr>
        <p:spPr>
          <a:xfrm>
            <a:off x="440422" y="8928699"/>
            <a:ext cx="339597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l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-105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140">
                <a:latin typeface="Times New Roman"/>
                <a:cs typeface="Times New Roman"/>
              </a:rPr>
              <a:t>p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0</a:t>
            </a:r>
            <a:r>
              <a:rPr dirty="0" smtClean="0" sz="1450" spc="35">
                <a:latin typeface="Times New Roman"/>
                <a:cs typeface="Times New Roman"/>
              </a:rPr>
              <a:t>;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R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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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76" name="object 776"/>
          <p:cNvSpPr/>
          <p:nvPr/>
        </p:nvSpPr>
        <p:spPr>
          <a:xfrm>
            <a:off x="346709" y="83438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 h="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7" name="object 777"/>
          <p:cNvSpPr/>
          <p:nvPr/>
        </p:nvSpPr>
        <p:spPr>
          <a:xfrm>
            <a:off x="346709" y="86867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 h="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8" name="object 778"/>
          <p:cNvSpPr/>
          <p:nvPr/>
        </p:nvSpPr>
        <p:spPr>
          <a:xfrm>
            <a:off x="3873414" y="7885215"/>
            <a:ext cx="3350767" cy="2366699"/>
          </a:xfrm>
          <a:custGeom>
            <a:avLst/>
            <a:gdLst/>
            <a:ahLst/>
            <a:cxnLst/>
            <a:rect l="l" t="t" r="r" b="b"/>
            <a:pathLst>
              <a:path w="3350767" h="2366699">
                <a:moveTo>
                  <a:pt x="0" y="2366699"/>
                </a:moveTo>
                <a:lnTo>
                  <a:pt x="3350767" y="2366699"/>
                </a:lnTo>
                <a:lnTo>
                  <a:pt x="3350767" y="0"/>
                </a:lnTo>
                <a:lnTo>
                  <a:pt x="0" y="0"/>
                </a:lnTo>
                <a:lnTo>
                  <a:pt x="0" y="23666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9" name="object 779"/>
          <p:cNvSpPr/>
          <p:nvPr/>
        </p:nvSpPr>
        <p:spPr>
          <a:xfrm>
            <a:off x="5558920" y="8030454"/>
            <a:ext cx="0" cy="2076211"/>
          </a:xfrm>
          <a:custGeom>
            <a:avLst/>
            <a:gdLst/>
            <a:ahLst/>
            <a:cxnLst/>
            <a:rect l="l" t="t" r="r" b="b"/>
            <a:pathLst>
              <a:path w="0" h="2076211">
                <a:moveTo>
                  <a:pt x="0" y="0"/>
                </a:moveTo>
                <a:lnTo>
                  <a:pt x="0" y="2076211"/>
                </a:lnTo>
              </a:path>
            </a:pathLst>
          </a:custGeom>
          <a:ln w="6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0" name="object 780"/>
          <p:cNvSpPr/>
          <p:nvPr/>
        </p:nvSpPr>
        <p:spPr>
          <a:xfrm>
            <a:off x="5525477" y="10112830"/>
            <a:ext cx="26754" cy="0"/>
          </a:xfrm>
          <a:custGeom>
            <a:avLst/>
            <a:gdLst/>
            <a:ahLst/>
            <a:cxnLst/>
            <a:rect l="l" t="t" r="r" b="b"/>
            <a:pathLst>
              <a:path w="26754" h="0">
                <a:moveTo>
                  <a:pt x="0" y="0"/>
                </a:moveTo>
                <a:lnTo>
                  <a:pt x="26754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1" name="object 781"/>
          <p:cNvSpPr/>
          <p:nvPr/>
        </p:nvSpPr>
        <p:spPr>
          <a:xfrm>
            <a:off x="5525477" y="9902662"/>
            <a:ext cx="26754" cy="0"/>
          </a:xfrm>
          <a:custGeom>
            <a:avLst/>
            <a:gdLst/>
            <a:ahLst/>
            <a:cxnLst/>
            <a:rect l="l" t="t" r="r" b="b"/>
            <a:pathLst>
              <a:path w="26754" h="0">
                <a:moveTo>
                  <a:pt x="0" y="0"/>
                </a:moveTo>
                <a:lnTo>
                  <a:pt x="26754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2" name="object 782"/>
          <p:cNvSpPr/>
          <p:nvPr/>
        </p:nvSpPr>
        <p:spPr>
          <a:xfrm>
            <a:off x="5525477" y="9698863"/>
            <a:ext cx="26754" cy="0"/>
          </a:xfrm>
          <a:custGeom>
            <a:avLst/>
            <a:gdLst/>
            <a:ahLst/>
            <a:cxnLst/>
            <a:rect l="l" t="t" r="r" b="b"/>
            <a:pathLst>
              <a:path w="26754" h="0">
                <a:moveTo>
                  <a:pt x="0" y="0"/>
                </a:moveTo>
                <a:lnTo>
                  <a:pt x="26754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3" name="object 783"/>
          <p:cNvSpPr/>
          <p:nvPr/>
        </p:nvSpPr>
        <p:spPr>
          <a:xfrm>
            <a:off x="5525477" y="9488695"/>
            <a:ext cx="26754" cy="0"/>
          </a:xfrm>
          <a:custGeom>
            <a:avLst/>
            <a:gdLst/>
            <a:ahLst/>
            <a:cxnLst/>
            <a:rect l="l" t="t" r="r" b="b"/>
            <a:pathLst>
              <a:path w="26754" h="0">
                <a:moveTo>
                  <a:pt x="0" y="0"/>
                </a:moveTo>
                <a:lnTo>
                  <a:pt x="26754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4" name="object 784"/>
          <p:cNvSpPr/>
          <p:nvPr/>
        </p:nvSpPr>
        <p:spPr>
          <a:xfrm>
            <a:off x="4010752" y="9278724"/>
            <a:ext cx="3065052" cy="0"/>
          </a:xfrm>
          <a:custGeom>
            <a:avLst/>
            <a:gdLst/>
            <a:ahLst/>
            <a:cxnLst/>
            <a:rect l="l" t="t" r="r" b="b"/>
            <a:pathLst>
              <a:path w="3065052" h="0">
                <a:moveTo>
                  <a:pt x="0" y="0"/>
                </a:moveTo>
                <a:lnTo>
                  <a:pt x="3065052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5" name="object 785"/>
          <p:cNvSpPr/>
          <p:nvPr/>
        </p:nvSpPr>
        <p:spPr>
          <a:xfrm>
            <a:off x="4010752" y="9074760"/>
            <a:ext cx="3082780" cy="0"/>
          </a:xfrm>
          <a:custGeom>
            <a:avLst/>
            <a:gdLst/>
            <a:ahLst/>
            <a:cxnLst/>
            <a:rect l="l" t="t" r="r" b="b"/>
            <a:pathLst>
              <a:path w="3082780" h="0">
                <a:moveTo>
                  <a:pt x="0" y="0"/>
                </a:moveTo>
                <a:lnTo>
                  <a:pt x="3082780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6" name="object 786"/>
          <p:cNvSpPr/>
          <p:nvPr/>
        </p:nvSpPr>
        <p:spPr>
          <a:xfrm>
            <a:off x="5525477" y="8864798"/>
            <a:ext cx="26754" cy="0"/>
          </a:xfrm>
          <a:custGeom>
            <a:avLst/>
            <a:gdLst/>
            <a:ahLst/>
            <a:cxnLst/>
            <a:rect l="l" t="t" r="r" b="b"/>
            <a:pathLst>
              <a:path w="26754" h="0">
                <a:moveTo>
                  <a:pt x="0" y="0"/>
                </a:moveTo>
                <a:lnTo>
                  <a:pt x="26754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7" name="object 787"/>
          <p:cNvSpPr/>
          <p:nvPr/>
        </p:nvSpPr>
        <p:spPr>
          <a:xfrm>
            <a:off x="5525477" y="8654589"/>
            <a:ext cx="26754" cy="0"/>
          </a:xfrm>
          <a:custGeom>
            <a:avLst/>
            <a:gdLst/>
            <a:ahLst/>
            <a:cxnLst/>
            <a:rect l="l" t="t" r="r" b="b"/>
            <a:pathLst>
              <a:path w="26754" h="0">
                <a:moveTo>
                  <a:pt x="0" y="0"/>
                </a:moveTo>
                <a:lnTo>
                  <a:pt x="26754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8" name="object 788"/>
          <p:cNvSpPr/>
          <p:nvPr/>
        </p:nvSpPr>
        <p:spPr>
          <a:xfrm>
            <a:off x="5525477" y="8444462"/>
            <a:ext cx="26754" cy="0"/>
          </a:xfrm>
          <a:custGeom>
            <a:avLst/>
            <a:gdLst/>
            <a:ahLst/>
            <a:cxnLst/>
            <a:rect l="l" t="t" r="r" b="b"/>
            <a:pathLst>
              <a:path w="26754" h="0">
                <a:moveTo>
                  <a:pt x="0" y="0"/>
                </a:moveTo>
                <a:lnTo>
                  <a:pt x="26754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9" name="object 789"/>
          <p:cNvSpPr/>
          <p:nvPr/>
        </p:nvSpPr>
        <p:spPr>
          <a:xfrm>
            <a:off x="5525477" y="8240663"/>
            <a:ext cx="26754" cy="0"/>
          </a:xfrm>
          <a:custGeom>
            <a:avLst/>
            <a:gdLst/>
            <a:ahLst/>
            <a:cxnLst/>
            <a:rect l="l" t="t" r="r" b="b"/>
            <a:pathLst>
              <a:path w="26754" h="0">
                <a:moveTo>
                  <a:pt x="0" y="0"/>
                </a:moveTo>
                <a:lnTo>
                  <a:pt x="26754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0" name="object 790"/>
          <p:cNvSpPr/>
          <p:nvPr/>
        </p:nvSpPr>
        <p:spPr>
          <a:xfrm>
            <a:off x="5525477" y="8030454"/>
            <a:ext cx="26754" cy="0"/>
          </a:xfrm>
          <a:custGeom>
            <a:avLst/>
            <a:gdLst/>
            <a:ahLst/>
            <a:cxnLst/>
            <a:rect l="l" t="t" r="r" b="b"/>
            <a:pathLst>
              <a:path w="26754" h="0">
                <a:moveTo>
                  <a:pt x="0" y="0"/>
                </a:moveTo>
                <a:lnTo>
                  <a:pt x="26754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1" name="object 791"/>
          <p:cNvSpPr/>
          <p:nvPr/>
        </p:nvSpPr>
        <p:spPr>
          <a:xfrm>
            <a:off x="4010752" y="9080924"/>
            <a:ext cx="0" cy="24817"/>
          </a:xfrm>
          <a:custGeom>
            <a:avLst/>
            <a:gdLst/>
            <a:ahLst/>
            <a:cxnLst/>
            <a:rect l="l" t="t" r="r" b="b"/>
            <a:pathLst>
              <a:path w="0" h="24817">
                <a:moveTo>
                  <a:pt x="0" y="24817"/>
                </a:moveTo>
                <a:lnTo>
                  <a:pt x="0" y="0"/>
                </a:lnTo>
              </a:path>
            </a:pathLst>
          </a:custGeom>
          <a:ln w="6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2" name="object 792"/>
          <p:cNvSpPr/>
          <p:nvPr/>
        </p:nvSpPr>
        <p:spPr>
          <a:xfrm>
            <a:off x="4781536" y="9080924"/>
            <a:ext cx="0" cy="24817"/>
          </a:xfrm>
          <a:custGeom>
            <a:avLst/>
            <a:gdLst/>
            <a:ahLst/>
            <a:cxnLst/>
            <a:rect l="l" t="t" r="r" b="b"/>
            <a:pathLst>
              <a:path w="0" h="24817">
                <a:moveTo>
                  <a:pt x="0" y="24817"/>
                </a:moveTo>
                <a:lnTo>
                  <a:pt x="0" y="0"/>
                </a:lnTo>
              </a:path>
            </a:pathLst>
          </a:custGeom>
          <a:ln w="6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3" name="object 793"/>
          <p:cNvSpPr/>
          <p:nvPr/>
        </p:nvSpPr>
        <p:spPr>
          <a:xfrm>
            <a:off x="6329704" y="9080924"/>
            <a:ext cx="0" cy="24817"/>
          </a:xfrm>
          <a:custGeom>
            <a:avLst/>
            <a:gdLst/>
            <a:ahLst/>
            <a:cxnLst/>
            <a:rect l="l" t="t" r="r" b="b"/>
            <a:pathLst>
              <a:path w="0" h="24817">
                <a:moveTo>
                  <a:pt x="0" y="24817"/>
                </a:moveTo>
                <a:lnTo>
                  <a:pt x="0" y="0"/>
                </a:lnTo>
              </a:path>
            </a:pathLst>
          </a:custGeom>
          <a:ln w="6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4" name="object 794"/>
          <p:cNvSpPr/>
          <p:nvPr/>
        </p:nvSpPr>
        <p:spPr>
          <a:xfrm>
            <a:off x="7100221" y="9080924"/>
            <a:ext cx="0" cy="24817"/>
          </a:xfrm>
          <a:custGeom>
            <a:avLst/>
            <a:gdLst/>
            <a:ahLst/>
            <a:cxnLst/>
            <a:rect l="l" t="t" r="r" b="b"/>
            <a:pathLst>
              <a:path w="0" h="24817">
                <a:moveTo>
                  <a:pt x="0" y="24817"/>
                </a:moveTo>
                <a:lnTo>
                  <a:pt x="0" y="0"/>
                </a:lnTo>
              </a:path>
            </a:pathLst>
          </a:custGeom>
          <a:ln w="6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5" name="object 795"/>
          <p:cNvSpPr/>
          <p:nvPr/>
        </p:nvSpPr>
        <p:spPr>
          <a:xfrm>
            <a:off x="4017663" y="9284887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6" name="object 796"/>
          <p:cNvSpPr/>
          <p:nvPr/>
        </p:nvSpPr>
        <p:spPr>
          <a:xfrm>
            <a:off x="4024357" y="9291050"/>
            <a:ext cx="207562" cy="0"/>
          </a:xfrm>
          <a:custGeom>
            <a:avLst/>
            <a:gdLst/>
            <a:ahLst/>
            <a:cxnLst/>
            <a:rect l="l" t="t" r="r" b="b"/>
            <a:pathLst>
              <a:path w="207562" h="0">
                <a:moveTo>
                  <a:pt x="0" y="0"/>
                </a:moveTo>
                <a:lnTo>
                  <a:pt x="207562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7" name="object 797"/>
          <p:cNvSpPr/>
          <p:nvPr/>
        </p:nvSpPr>
        <p:spPr>
          <a:xfrm>
            <a:off x="4231918" y="9291051"/>
            <a:ext cx="13377" cy="6163"/>
          </a:xfrm>
          <a:custGeom>
            <a:avLst/>
            <a:gdLst/>
            <a:ahLst/>
            <a:cxnLst/>
            <a:rect l="l" t="t" r="r" b="b"/>
            <a:pathLst>
              <a:path w="13377" h="6163">
                <a:moveTo>
                  <a:pt x="0" y="0"/>
                </a:moveTo>
                <a:lnTo>
                  <a:pt x="6688" y="0"/>
                </a:lnTo>
                <a:lnTo>
                  <a:pt x="13377" y="6163"/>
                </a:lnTo>
              </a:path>
            </a:pathLst>
          </a:custGeom>
          <a:ln w="62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8" name="object 798"/>
          <p:cNvSpPr/>
          <p:nvPr/>
        </p:nvSpPr>
        <p:spPr>
          <a:xfrm>
            <a:off x="4366135" y="9297214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9" name="object 799"/>
          <p:cNvSpPr/>
          <p:nvPr/>
        </p:nvSpPr>
        <p:spPr>
          <a:xfrm>
            <a:off x="4466463" y="9303377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0" name="object 800"/>
          <p:cNvSpPr/>
          <p:nvPr/>
        </p:nvSpPr>
        <p:spPr>
          <a:xfrm>
            <a:off x="4546948" y="9309541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1" name="object 801"/>
          <p:cNvSpPr/>
          <p:nvPr/>
        </p:nvSpPr>
        <p:spPr>
          <a:xfrm>
            <a:off x="4607367" y="9315704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2" name="object 802"/>
          <p:cNvSpPr/>
          <p:nvPr/>
        </p:nvSpPr>
        <p:spPr>
          <a:xfrm>
            <a:off x="4614056" y="9321867"/>
            <a:ext cx="40130" cy="0"/>
          </a:xfrm>
          <a:custGeom>
            <a:avLst/>
            <a:gdLst/>
            <a:ahLst/>
            <a:cxnLst/>
            <a:rect l="l" t="t" r="r" b="b"/>
            <a:pathLst>
              <a:path w="40130" h="0">
                <a:moveTo>
                  <a:pt x="0" y="0"/>
                </a:moveTo>
                <a:lnTo>
                  <a:pt x="40130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3" name="object 803"/>
          <p:cNvSpPr/>
          <p:nvPr/>
        </p:nvSpPr>
        <p:spPr>
          <a:xfrm>
            <a:off x="4654187" y="9321867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4" name="object 804"/>
          <p:cNvSpPr/>
          <p:nvPr/>
        </p:nvSpPr>
        <p:spPr>
          <a:xfrm>
            <a:off x="4660876" y="9328030"/>
            <a:ext cx="40130" cy="0"/>
          </a:xfrm>
          <a:custGeom>
            <a:avLst/>
            <a:gdLst/>
            <a:ahLst/>
            <a:cxnLst/>
            <a:rect l="l" t="t" r="r" b="b"/>
            <a:pathLst>
              <a:path w="40130" h="0">
                <a:moveTo>
                  <a:pt x="0" y="0"/>
                </a:moveTo>
                <a:lnTo>
                  <a:pt x="40130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5" name="object 805"/>
          <p:cNvSpPr/>
          <p:nvPr/>
        </p:nvSpPr>
        <p:spPr>
          <a:xfrm>
            <a:off x="4701006" y="9328030"/>
            <a:ext cx="6911" cy="6163"/>
          </a:xfrm>
          <a:custGeom>
            <a:avLst/>
            <a:gdLst/>
            <a:ahLst/>
            <a:cxnLst/>
            <a:rect l="l" t="t" r="r" b="b"/>
            <a:pathLst>
              <a:path w="6911" h="6163">
                <a:moveTo>
                  <a:pt x="0" y="0"/>
                </a:moveTo>
                <a:lnTo>
                  <a:pt x="6911" y="0"/>
                </a:lnTo>
                <a:lnTo>
                  <a:pt x="6911" y="6163"/>
                </a:lnTo>
              </a:path>
            </a:pathLst>
          </a:custGeom>
          <a:ln w="63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6" name="object 806"/>
          <p:cNvSpPr/>
          <p:nvPr/>
        </p:nvSpPr>
        <p:spPr>
          <a:xfrm>
            <a:off x="4707918" y="9334193"/>
            <a:ext cx="26798" cy="0"/>
          </a:xfrm>
          <a:custGeom>
            <a:avLst/>
            <a:gdLst/>
            <a:ahLst/>
            <a:cxnLst/>
            <a:rect l="l" t="t" r="r" b="b"/>
            <a:pathLst>
              <a:path w="26798" h="0">
                <a:moveTo>
                  <a:pt x="0" y="0"/>
                </a:moveTo>
                <a:lnTo>
                  <a:pt x="2679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7" name="object 807"/>
          <p:cNvSpPr/>
          <p:nvPr/>
        </p:nvSpPr>
        <p:spPr>
          <a:xfrm>
            <a:off x="4734716" y="9334193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8" name="object 808"/>
          <p:cNvSpPr/>
          <p:nvPr/>
        </p:nvSpPr>
        <p:spPr>
          <a:xfrm>
            <a:off x="4741405" y="9340357"/>
            <a:ext cx="26753" cy="0"/>
          </a:xfrm>
          <a:custGeom>
            <a:avLst/>
            <a:gdLst/>
            <a:ahLst/>
            <a:cxnLst/>
            <a:rect l="l" t="t" r="r" b="b"/>
            <a:pathLst>
              <a:path w="26753" h="0">
                <a:moveTo>
                  <a:pt x="0" y="0"/>
                </a:moveTo>
                <a:lnTo>
                  <a:pt x="26753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9" name="object 809"/>
          <p:cNvSpPr/>
          <p:nvPr/>
        </p:nvSpPr>
        <p:spPr>
          <a:xfrm>
            <a:off x="4768159" y="9340357"/>
            <a:ext cx="6688" cy="6409"/>
          </a:xfrm>
          <a:custGeom>
            <a:avLst/>
            <a:gdLst/>
            <a:ahLst/>
            <a:cxnLst/>
            <a:rect l="l" t="t" r="r" b="b"/>
            <a:pathLst>
              <a:path w="6688" h="6409">
                <a:moveTo>
                  <a:pt x="0" y="0"/>
                </a:moveTo>
                <a:lnTo>
                  <a:pt x="0" y="0"/>
                </a:lnTo>
                <a:lnTo>
                  <a:pt x="6688" y="6409"/>
                </a:lnTo>
              </a:path>
            </a:pathLst>
          </a:custGeom>
          <a:ln w="6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0" name="object 810"/>
          <p:cNvSpPr/>
          <p:nvPr/>
        </p:nvSpPr>
        <p:spPr>
          <a:xfrm>
            <a:off x="4774848" y="9346767"/>
            <a:ext cx="26753" cy="0"/>
          </a:xfrm>
          <a:custGeom>
            <a:avLst/>
            <a:gdLst/>
            <a:ahLst/>
            <a:cxnLst/>
            <a:rect l="l" t="t" r="r" b="b"/>
            <a:pathLst>
              <a:path w="26753" h="0">
                <a:moveTo>
                  <a:pt x="0" y="0"/>
                </a:moveTo>
                <a:lnTo>
                  <a:pt x="26753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1" name="object 811"/>
          <p:cNvSpPr/>
          <p:nvPr/>
        </p:nvSpPr>
        <p:spPr>
          <a:xfrm>
            <a:off x="4801601" y="9346767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2" name="object 812"/>
          <p:cNvSpPr/>
          <p:nvPr/>
        </p:nvSpPr>
        <p:spPr>
          <a:xfrm>
            <a:off x="4808291" y="9352930"/>
            <a:ext cx="20243" cy="0"/>
          </a:xfrm>
          <a:custGeom>
            <a:avLst/>
            <a:gdLst/>
            <a:ahLst/>
            <a:cxnLst/>
            <a:rect l="l" t="t" r="r" b="b"/>
            <a:pathLst>
              <a:path w="20243" h="0">
                <a:moveTo>
                  <a:pt x="0" y="0"/>
                </a:moveTo>
                <a:lnTo>
                  <a:pt x="20243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3" name="object 813"/>
          <p:cNvSpPr/>
          <p:nvPr/>
        </p:nvSpPr>
        <p:spPr>
          <a:xfrm>
            <a:off x="4828534" y="9352930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4" name="object 814"/>
          <p:cNvSpPr/>
          <p:nvPr/>
        </p:nvSpPr>
        <p:spPr>
          <a:xfrm>
            <a:off x="4835223" y="9359093"/>
            <a:ext cx="20065" cy="0"/>
          </a:xfrm>
          <a:custGeom>
            <a:avLst/>
            <a:gdLst/>
            <a:ahLst/>
            <a:cxnLst/>
            <a:rect l="l" t="t" r="r" b="b"/>
            <a:pathLst>
              <a:path w="20065" h="0">
                <a:moveTo>
                  <a:pt x="0" y="0"/>
                </a:moveTo>
                <a:lnTo>
                  <a:pt x="20065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5" name="object 815"/>
          <p:cNvSpPr/>
          <p:nvPr/>
        </p:nvSpPr>
        <p:spPr>
          <a:xfrm>
            <a:off x="4855288" y="9359093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6" name="object 816"/>
          <p:cNvSpPr/>
          <p:nvPr/>
        </p:nvSpPr>
        <p:spPr>
          <a:xfrm>
            <a:off x="4861977" y="9365257"/>
            <a:ext cx="13377" cy="0"/>
          </a:xfrm>
          <a:custGeom>
            <a:avLst/>
            <a:gdLst/>
            <a:ahLst/>
            <a:cxnLst/>
            <a:rect l="l" t="t" r="r" b="b"/>
            <a:pathLst>
              <a:path w="13377" h="0">
                <a:moveTo>
                  <a:pt x="0" y="0"/>
                </a:moveTo>
                <a:lnTo>
                  <a:pt x="13377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7" name="object 817"/>
          <p:cNvSpPr/>
          <p:nvPr/>
        </p:nvSpPr>
        <p:spPr>
          <a:xfrm>
            <a:off x="4875353" y="9365257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8" name="object 818"/>
          <p:cNvSpPr/>
          <p:nvPr/>
        </p:nvSpPr>
        <p:spPr>
          <a:xfrm>
            <a:off x="4882042" y="9371420"/>
            <a:ext cx="20065" cy="0"/>
          </a:xfrm>
          <a:custGeom>
            <a:avLst/>
            <a:gdLst/>
            <a:ahLst/>
            <a:cxnLst/>
            <a:rect l="l" t="t" r="r" b="b"/>
            <a:pathLst>
              <a:path w="20065" h="0">
                <a:moveTo>
                  <a:pt x="0" y="0"/>
                </a:moveTo>
                <a:lnTo>
                  <a:pt x="20065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9" name="object 819"/>
          <p:cNvSpPr/>
          <p:nvPr/>
        </p:nvSpPr>
        <p:spPr>
          <a:xfrm>
            <a:off x="4902108" y="9371420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0" name="object 820"/>
          <p:cNvSpPr/>
          <p:nvPr/>
        </p:nvSpPr>
        <p:spPr>
          <a:xfrm>
            <a:off x="4908796" y="9377583"/>
            <a:ext cx="13377" cy="0"/>
          </a:xfrm>
          <a:custGeom>
            <a:avLst/>
            <a:gdLst/>
            <a:ahLst/>
            <a:cxnLst/>
            <a:rect l="l" t="t" r="r" b="b"/>
            <a:pathLst>
              <a:path w="13377" h="0">
                <a:moveTo>
                  <a:pt x="0" y="0"/>
                </a:moveTo>
                <a:lnTo>
                  <a:pt x="13377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1" name="object 821"/>
          <p:cNvSpPr/>
          <p:nvPr/>
        </p:nvSpPr>
        <p:spPr>
          <a:xfrm>
            <a:off x="4922173" y="9377583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2" name="object 822"/>
          <p:cNvSpPr/>
          <p:nvPr/>
        </p:nvSpPr>
        <p:spPr>
          <a:xfrm>
            <a:off x="4928862" y="9383746"/>
            <a:ext cx="6688" cy="0"/>
          </a:xfrm>
          <a:custGeom>
            <a:avLst/>
            <a:gdLst/>
            <a:ahLst/>
            <a:cxnLst/>
            <a:rect l="l" t="t" r="r" b="b"/>
            <a:pathLst>
              <a:path w="6688" h="0">
                <a:moveTo>
                  <a:pt x="0" y="0"/>
                </a:moveTo>
                <a:lnTo>
                  <a:pt x="668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3" name="object 823"/>
          <p:cNvSpPr/>
          <p:nvPr/>
        </p:nvSpPr>
        <p:spPr>
          <a:xfrm>
            <a:off x="4935550" y="9383746"/>
            <a:ext cx="6866" cy="6163"/>
          </a:xfrm>
          <a:custGeom>
            <a:avLst/>
            <a:gdLst/>
            <a:ahLst/>
            <a:cxnLst/>
            <a:rect l="l" t="t" r="r" b="b"/>
            <a:pathLst>
              <a:path w="6866" h="6163">
                <a:moveTo>
                  <a:pt x="0" y="0"/>
                </a:moveTo>
                <a:lnTo>
                  <a:pt x="0" y="0"/>
                </a:lnTo>
                <a:lnTo>
                  <a:pt x="6866" y="6163"/>
                </a:lnTo>
              </a:path>
            </a:pathLst>
          </a:custGeom>
          <a:ln w="63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4" name="object 824"/>
          <p:cNvSpPr/>
          <p:nvPr/>
        </p:nvSpPr>
        <p:spPr>
          <a:xfrm>
            <a:off x="4942417" y="9389909"/>
            <a:ext cx="13377" cy="0"/>
          </a:xfrm>
          <a:custGeom>
            <a:avLst/>
            <a:gdLst/>
            <a:ahLst/>
            <a:cxnLst/>
            <a:rect l="l" t="t" r="r" b="b"/>
            <a:pathLst>
              <a:path w="13377" h="0">
                <a:moveTo>
                  <a:pt x="0" y="0"/>
                </a:moveTo>
                <a:lnTo>
                  <a:pt x="13377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5" name="object 825"/>
          <p:cNvSpPr/>
          <p:nvPr/>
        </p:nvSpPr>
        <p:spPr>
          <a:xfrm>
            <a:off x="4955794" y="9389909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6" name="object 826"/>
          <p:cNvSpPr/>
          <p:nvPr/>
        </p:nvSpPr>
        <p:spPr>
          <a:xfrm>
            <a:off x="4962483" y="9396073"/>
            <a:ext cx="6688" cy="0"/>
          </a:xfrm>
          <a:custGeom>
            <a:avLst/>
            <a:gdLst/>
            <a:ahLst/>
            <a:cxnLst/>
            <a:rect l="l" t="t" r="r" b="b"/>
            <a:pathLst>
              <a:path w="6688" h="0">
                <a:moveTo>
                  <a:pt x="0" y="0"/>
                </a:moveTo>
                <a:lnTo>
                  <a:pt x="668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7" name="object 827"/>
          <p:cNvSpPr/>
          <p:nvPr/>
        </p:nvSpPr>
        <p:spPr>
          <a:xfrm>
            <a:off x="4969171" y="9396073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8" name="object 828"/>
          <p:cNvSpPr/>
          <p:nvPr/>
        </p:nvSpPr>
        <p:spPr>
          <a:xfrm>
            <a:off x="4975860" y="9402236"/>
            <a:ext cx="6777" cy="0"/>
          </a:xfrm>
          <a:custGeom>
            <a:avLst/>
            <a:gdLst/>
            <a:ahLst/>
            <a:cxnLst/>
            <a:rect l="l" t="t" r="r" b="b"/>
            <a:pathLst>
              <a:path w="6777" h="0">
                <a:moveTo>
                  <a:pt x="0" y="0"/>
                </a:moveTo>
                <a:lnTo>
                  <a:pt x="6777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9" name="object 829"/>
          <p:cNvSpPr/>
          <p:nvPr/>
        </p:nvSpPr>
        <p:spPr>
          <a:xfrm>
            <a:off x="4982637" y="9402236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0" name="object 830"/>
          <p:cNvSpPr/>
          <p:nvPr/>
        </p:nvSpPr>
        <p:spPr>
          <a:xfrm>
            <a:off x="4989326" y="9408400"/>
            <a:ext cx="13377" cy="0"/>
          </a:xfrm>
          <a:custGeom>
            <a:avLst/>
            <a:gdLst/>
            <a:ahLst/>
            <a:cxnLst/>
            <a:rect l="l" t="t" r="r" b="b"/>
            <a:pathLst>
              <a:path w="13377" h="0">
                <a:moveTo>
                  <a:pt x="0" y="0"/>
                </a:moveTo>
                <a:lnTo>
                  <a:pt x="13377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1" name="object 831"/>
          <p:cNvSpPr/>
          <p:nvPr/>
        </p:nvSpPr>
        <p:spPr>
          <a:xfrm>
            <a:off x="5002703" y="9408400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2" name="object 832"/>
          <p:cNvSpPr/>
          <p:nvPr/>
        </p:nvSpPr>
        <p:spPr>
          <a:xfrm>
            <a:off x="5009391" y="9414563"/>
            <a:ext cx="6688" cy="0"/>
          </a:xfrm>
          <a:custGeom>
            <a:avLst/>
            <a:gdLst/>
            <a:ahLst/>
            <a:cxnLst/>
            <a:rect l="l" t="t" r="r" b="b"/>
            <a:pathLst>
              <a:path w="6688" h="0">
                <a:moveTo>
                  <a:pt x="0" y="0"/>
                </a:moveTo>
                <a:lnTo>
                  <a:pt x="668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3" name="object 833"/>
          <p:cNvSpPr/>
          <p:nvPr/>
        </p:nvSpPr>
        <p:spPr>
          <a:xfrm>
            <a:off x="5016080" y="9414563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4" name="object 834"/>
          <p:cNvSpPr/>
          <p:nvPr/>
        </p:nvSpPr>
        <p:spPr>
          <a:xfrm>
            <a:off x="5022768" y="9420726"/>
            <a:ext cx="6688" cy="0"/>
          </a:xfrm>
          <a:custGeom>
            <a:avLst/>
            <a:gdLst/>
            <a:ahLst/>
            <a:cxnLst/>
            <a:rect l="l" t="t" r="r" b="b"/>
            <a:pathLst>
              <a:path w="6688" h="0">
                <a:moveTo>
                  <a:pt x="0" y="0"/>
                </a:moveTo>
                <a:lnTo>
                  <a:pt x="668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5" name="object 835"/>
          <p:cNvSpPr/>
          <p:nvPr/>
        </p:nvSpPr>
        <p:spPr>
          <a:xfrm>
            <a:off x="5029457" y="9420726"/>
            <a:ext cx="6688" cy="6327"/>
          </a:xfrm>
          <a:custGeom>
            <a:avLst/>
            <a:gdLst/>
            <a:ahLst/>
            <a:cxnLst/>
            <a:rect l="l" t="t" r="r" b="b"/>
            <a:pathLst>
              <a:path w="6688" h="6327">
                <a:moveTo>
                  <a:pt x="0" y="0"/>
                </a:moveTo>
                <a:lnTo>
                  <a:pt x="6688" y="6327"/>
                </a:lnTo>
              </a:path>
            </a:pathLst>
          </a:custGeom>
          <a:ln w="6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6" name="object 836"/>
          <p:cNvSpPr/>
          <p:nvPr/>
        </p:nvSpPr>
        <p:spPr>
          <a:xfrm>
            <a:off x="5036146" y="9427054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7" name="object 837"/>
          <p:cNvSpPr/>
          <p:nvPr/>
        </p:nvSpPr>
        <p:spPr>
          <a:xfrm>
            <a:off x="5042834" y="9433217"/>
            <a:ext cx="13555" cy="0"/>
          </a:xfrm>
          <a:custGeom>
            <a:avLst/>
            <a:gdLst/>
            <a:ahLst/>
            <a:cxnLst/>
            <a:rect l="l" t="t" r="r" b="b"/>
            <a:pathLst>
              <a:path w="13555" h="0">
                <a:moveTo>
                  <a:pt x="0" y="0"/>
                </a:moveTo>
                <a:lnTo>
                  <a:pt x="13555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8" name="object 838"/>
          <p:cNvSpPr/>
          <p:nvPr/>
        </p:nvSpPr>
        <p:spPr>
          <a:xfrm>
            <a:off x="5056389" y="9433217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9" name="object 839"/>
          <p:cNvSpPr/>
          <p:nvPr/>
        </p:nvSpPr>
        <p:spPr>
          <a:xfrm>
            <a:off x="5063078" y="9439380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0" name="object 840"/>
          <p:cNvSpPr/>
          <p:nvPr/>
        </p:nvSpPr>
        <p:spPr>
          <a:xfrm>
            <a:off x="5069766" y="9445544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1" name="object 841"/>
          <p:cNvSpPr/>
          <p:nvPr/>
        </p:nvSpPr>
        <p:spPr>
          <a:xfrm>
            <a:off x="5076455" y="9451707"/>
            <a:ext cx="6688" cy="0"/>
          </a:xfrm>
          <a:custGeom>
            <a:avLst/>
            <a:gdLst/>
            <a:ahLst/>
            <a:cxnLst/>
            <a:rect l="l" t="t" r="r" b="b"/>
            <a:pathLst>
              <a:path w="6688" h="0">
                <a:moveTo>
                  <a:pt x="0" y="0"/>
                </a:moveTo>
                <a:lnTo>
                  <a:pt x="668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2" name="object 842"/>
          <p:cNvSpPr/>
          <p:nvPr/>
        </p:nvSpPr>
        <p:spPr>
          <a:xfrm>
            <a:off x="5083143" y="9451707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3" name="object 843"/>
          <p:cNvSpPr/>
          <p:nvPr/>
        </p:nvSpPr>
        <p:spPr>
          <a:xfrm>
            <a:off x="5089832" y="9457870"/>
            <a:ext cx="13377" cy="6171"/>
          </a:xfrm>
          <a:custGeom>
            <a:avLst/>
            <a:gdLst/>
            <a:ahLst/>
            <a:cxnLst/>
            <a:rect l="l" t="t" r="r" b="b"/>
            <a:pathLst>
              <a:path w="13377" h="6171">
                <a:moveTo>
                  <a:pt x="0" y="0"/>
                </a:moveTo>
                <a:lnTo>
                  <a:pt x="13377" y="6171"/>
                </a:lnTo>
              </a:path>
            </a:pathLst>
          </a:custGeom>
          <a:ln w="62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4" name="object 844"/>
          <p:cNvSpPr/>
          <p:nvPr/>
        </p:nvSpPr>
        <p:spPr>
          <a:xfrm>
            <a:off x="5103209" y="9464041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5" name="object 845"/>
          <p:cNvSpPr/>
          <p:nvPr/>
        </p:nvSpPr>
        <p:spPr>
          <a:xfrm>
            <a:off x="5109897" y="9470205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6" name="object 846"/>
          <p:cNvSpPr/>
          <p:nvPr/>
        </p:nvSpPr>
        <p:spPr>
          <a:xfrm>
            <a:off x="5116586" y="9476368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7" name="object 847"/>
          <p:cNvSpPr/>
          <p:nvPr/>
        </p:nvSpPr>
        <p:spPr>
          <a:xfrm>
            <a:off x="5123274" y="9482532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8" name="object 848"/>
          <p:cNvSpPr/>
          <p:nvPr/>
        </p:nvSpPr>
        <p:spPr>
          <a:xfrm>
            <a:off x="5129963" y="9488695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9" name="object 849"/>
          <p:cNvSpPr/>
          <p:nvPr/>
        </p:nvSpPr>
        <p:spPr>
          <a:xfrm>
            <a:off x="5136651" y="9494858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0" name="object 850"/>
          <p:cNvSpPr/>
          <p:nvPr/>
        </p:nvSpPr>
        <p:spPr>
          <a:xfrm>
            <a:off x="5143340" y="9501021"/>
            <a:ext cx="13377" cy="6368"/>
          </a:xfrm>
          <a:custGeom>
            <a:avLst/>
            <a:gdLst/>
            <a:ahLst/>
            <a:cxnLst/>
            <a:rect l="l" t="t" r="r" b="b"/>
            <a:pathLst>
              <a:path w="13377" h="6368">
                <a:moveTo>
                  <a:pt x="0" y="0"/>
                </a:moveTo>
                <a:lnTo>
                  <a:pt x="13377" y="6368"/>
                </a:lnTo>
              </a:path>
            </a:pathLst>
          </a:custGeom>
          <a:ln w="6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1" name="object 851"/>
          <p:cNvSpPr/>
          <p:nvPr/>
        </p:nvSpPr>
        <p:spPr>
          <a:xfrm>
            <a:off x="5156717" y="9507390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2" name="object 852"/>
          <p:cNvSpPr/>
          <p:nvPr/>
        </p:nvSpPr>
        <p:spPr>
          <a:xfrm>
            <a:off x="5163406" y="9513553"/>
            <a:ext cx="6956" cy="6163"/>
          </a:xfrm>
          <a:custGeom>
            <a:avLst/>
            <a:gdLst/>
            <a:ahLst/>
            <a:cxnLst/>
            <a:rect l="l" t="t" r="r" b="b"/>
            <a:pathLst>
              <a:path w="6956" h="6163">
                <a:moveTo>
                  <a:pt x="0" y="0"/>
                </a:moveTo>
                <a:lnTo>
                  <a:pt x="6956" y="6163"/>
                </a:lnTo>
              </a:path>
            </a:pathLst>
          </a:custGeom>
          <a:ln w="63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3" name="object 853"/>
          <p:cNvSpPr/>
          <p:nvPr/>
        </p:nvSpPr>
        <p:spPr>
          <a:xfrm>
            <a:off x="5170362" y="9519717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4" name="object 854"/>
          <p:cNvSpPr/>
          <p:nvPr/>
        </p:nvSpPr>
        <p:spPr>
          <a:xfrm>
            <a:off x="5177050" y="9532043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5" name="object 855"/>
          <p:cNvSpPr/>
          <p:nvPr/>
        </p:nvSpPr>
        <p:spPr>
          <a:xfrm>
            <a:off x="5183739" y="9538206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6" name="object 856"/>
          <p:cNvSpPr/>
          <p:nvPr/>
        </p:nvSpPr>
        <p:spPr>
          <a:xfrm>
            <a:off x="5190427" y="9544370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7" name="object 857"/>
          <p:cNvSpPr/>
          <p:nvPr/>
        </p:nvSpPr>
        <p:spPr>
          <a:xfrm>
            <a:off x="5197116" y="9556696"/>
            <a:ext cx="13377" cy="6163"/>
          </a:xfrm>
          <a:custGeom>
            <a:avLst/>
            <a:gdLst/>
            <a:ahLst/>
            <a:cxnLst/>
            <a:rect l="l" t="t" r="r" b="b"/>
            <a:pathLst>
              <a:path w="13377" h="6163">
                <a:moveTo>
                  <a:pt x="0" y="0"/>
                </a:moveTo>
                <a:lnTo>
                  <a:pt x="13377" y="6163"/>
                </a:lnTo>
              </a:path>
            </a:pathLst>
          </a:custGeom>
          <a:ln w="62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8" name="object 858"/>
          <p:cNvSpPr/>
          <p:nvPr/>
        </p:nvSpPr>
        <p:spPr>
          <a:xfrm>
            <a:off x="5210493" y="9562859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9" name="object 859"/>
          <p:cNvSpPr/>
          <p:nvPr/>
        </p:nvSpPr>
        <p:spPr>
          <a:xfrm>
            <a:off x="5217181" y="9575186"/>
            <a:ext cx="6688" cy="12532"/>
          </a:xfrm>
          <a:custGeom>
            <a:avLst/>
            <a:gdLst/>
            <a:ahLst/>
            <a:cxnLst/>
            <a:rect l="l" t="t" r="r" b="b"/>
            <a:pathLst>
              <a:path w="6688" h="12532">
                <a:moveTo>
                  <a:pt x="0" y="0"/>
                </a:moveTo>
                <a:lnTo>
                  <a:pt x="6688" y="12532"/>
                </a:lnTo>
              </a:path>
            </a:pathLst>
          </a:custGeom>
          <a:ln w="6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0" name="object 860"/>
          <p:cNvSpPr/>
          <p:nvPr/>
        </p:nvSpPr>
        <p:spPr>
          <a:xfrm>
            <a:off x="5223870" y="9587718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1" name="object 861"/>
          <p:cNvSpPr/>
          <p:nvPr/>
        </p:nvSpPr>
        <p:spPr>
          <a:xfrm>
            <a:off x="5230558" y="9593881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2" name="object 862"/>
          <p:cNvSpPr/>
          <p:nvPr/>
        </p:nvSpPr>
        <p:spPr>
          <a:xfrm>
            <a:off x="5237247" y="9606208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3" name="object 863"/>
          <p:cNvSpPr/>
          <p:nvPr/>
        </p:nvSpPr>
        <p:spPr>
          <a:xfrm>
            <a:off x="5243935" y="9618534"/>
            <a:ext cx="13377" cy="12326"/>
          </a:xfrm>
          <a:custGeom>
            <a:avLst/>
            <a:gdLst/>
            <a:ahLst/>
            <a:cxnLst/>
            <a:rect l="l" t="t" r="r" b="b"/>
            <a:pathLst>
              <a:path w="13377" h="12326">
                <a:moveTo>
                  <a:pt x="0" y="0"/>
                </a:moveTo>
                <a:lnTo>
                  <a:pt x="13377" y="12326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4" name="object 864"/>
          <p:cNvSpPr/>
          <p:nvPr/>
        </p:nvSpPr>
        <p:spPr>
          <a:xfrm>
            <a:off x="5257312" y="9630861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5" name="object 865"/>
          <p:cNvSpPr/>
          <p:nvPr/>
        </p:nvSpPr>
        <p:spPr>
          <a:xfrm>
            <a:off x="5264001" y="9643188"/>
            <a:ext cx="6688" cy="18489"/>
          </a:xfrm>
          <a:custGeom>
            <a:avLst/>
            <a:gdLst/>
            <a:ahLst/>
            <a:cxnLst/>
            <a:rect l="l" t="t" r="r" b="b"/>
            <a:pathLst>
              <a:path w="6688" h="18489">
                <a:moveTo>
                  <a:pt x="0" y="0"/>
                </a:moveTo>
                <a:lnTo>
                  <a:pt x="0" y="6163"/>
                </a:lnTo>
                <a:lnTo>
                  <a:pt x="6688" y="18489"/>
                </a:lnTo>
              </a:path>
            </a:pathLst>
          </a:custGeom>
          <a:ln w="6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6" name="object 866"/>
          <p:cNvSpPr/>
          <p:nvPr/>
        </p:nvSpPr>
        <p:spPr>
          <a:xfrm>
            <a:off x="5270689" y="9661677"/>
            <a:ext cx="6688" cy="12532"/>
          </a:xfrm>
          <a:custGeom>
            <a:avLst/>
            <a:gdLst/>
            <a:ahLst/>
            <a:cxnLst/>
            <a:rect l="l" t="t" r="r" b="b"/>
            <a:pathLst>
              <a:path w="6688" h="12532">
                <a:moveTo>
                  <a:pt x="0" y="0"/>
                </a:moveTo>
                <a:lnTo>
                  <a:pt x="6688" y="12532"/>
                </a:lnTo>
              </a:path>
            </a:pathLst>
          </a:custGeom>
          <a:ln w="6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7" name="object 867"/>
          <p:cNvSpPr/>
          <p:nvPr/>
        </p:nvSpPr>
        <p:spPr>
          <a:xfrm>
            <a:off x="5277378" y="9674210"/>
            <a:ext cx="6866" cy="18489"/>
          </a:xfrm>
          <a:custGeom>
            <a:avLst/>
            <a:gdLst/>
            <a:ahLst/>
            <a:cxnLst/>
            <a:rect l="l" t="t" r="r" b="b"/>
            <a:pathLst>
              <a:path w="6866" h="18489">
                <a:moveTo>
                  <a:pt x="0" y="0"/>
                </a:moveTo>
                <a:lnTo>
                  <a:pt x="0" y="6163"/>
                </a:lnTo>
                <a:lnTo>
                  <a:pt x="6866" y="18489"/>
                </a:lnTo>
              </a:path>
            </a:pathLst>
          </a:custGeom>
          <a:ln w="66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8" name="object 868"/>
          <p:cNvSpPr/>
          <p:nvPr/>
        </p:nvSpPr>
        <p:spPr>
          <a:xfrm>
            <a:off x="5284245" y="9692699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9" name="object 869"/>
          <p:cNvSpPr/>
          <p:nvPr/>
        </p:nvSpPr>
        <p:spPr>
          <a:xfrm>
            <a:off x="5290933" y="9705026"/>
            <a:ext cx="6688" cy="18489"/>
          </a:xfrm>
          <a:custGeom>
            <a:avLst/>
            <a:gdLst/>
            <a:ahLst/>
            <a:cxnLst/>
            <a:rect l="l" t="t" r="r" b="b"/>
            <a:pathLst>
              <a:path w="6688" h="18489">
                <a:moveTo>
                  <a:pt x="0" y="0"/>
                </a:moveTo>
                <a:lnTo>
                  <a:pt x="6688" y="18489"/>
                </a:lnTo>
              </a:path>
            </a:pathLst>
          </a:custGeom>
          <a:ln w="6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0" name="object 870"/>
          <p:cNvSpPr/>
          <p:nvPr/>
        </p:nvSpPr>
        <p:spPr>
          <a:xfrm>
            <a:off x="5297622" y="9723515"/>
            <a:ext cx="13377" cy="18489"/>
          </a:xfrm>
          <a:custGeom>
            <a:avLst/>
            <a:gdLst/>
            <a:ahLst/>
            <a:cxnLst/>
            <a:rect l="l" t="t" r="r" b="b"/>
            <a:pathLst>
              <a:path w="13377" h="18489">
                <a:moveTo>
                  <a:pt x="0" y="0"/>
                </a:moveTo>
                <a:lnTo>
                  <a:pt x="13377" y="18489"/>
                </a:lnTo>
              </a:path>
            </a:pathLst>
          </a:custGeom>
          <a:ln w="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1" name="object 871"/>
          <p:cNvSpPr/>
          <p:nvPr/>
        </p:nvSpPr>
        <p:spPr>
          <a:xfrm>
            <a:off x="5310999" y="9742006"/>
            <a:ext cx="6688" cy="24858"/>
          </a:xfrm>
          <a:custGeom>
            <a:avLst/>
            <a:gdLst/>
            <a:ahLst/>
            <a:cxnLst/>
            <a:rect l="l" t="t" r="r" b="b"/>
            <a:pathLst>
              <a:path w="6688" h="24858">
                <a:moveTo>
                  <a:pt x="0" y="0"/>
                </a:moveTo>
                <a:lnTo>
                  <a:pt x="6688" y="12532"/>
                </a:lnTo>
                <a:lnTo>
                  <a:pt x="6688" y="24858"/>
                </a:lnTo>
              </a:path>
            </a:pathLst>
          </a:custGeom>
          <a:ln w="66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2" name="object 872"/>
          <p:cNvSpPr/>
          <p:nvPr/>
        </p:nvSpPr>
        <p:spPr>
          <a:xfrm>
            <a:off x="5317687" y="9766864"/>
            <a:ext cx="6688" cy="18489"/>
          </a:xfrm>
          <a:custGeom>
            <a:avLst/>
            <a:gdLst/>
            <a:ahLst/>
            <a:cxnLst/>
            <a:rect l="l" t="t" r="r" b="b"/>
            <a:pathLst>
              <a:path w="6688" h="18489">
                <a:moveTo>
                  <a:pt x="0" y="0"/>
                </a:moveTo>
                <a:lnTo>
                  <a:pt x="6688" y="18489"/>
                </a:lnTo>
              </a:path>
            </a:pathLst>
          </a:custGeom>
          <a:ln w="6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3" name="object 873"/>
          <p:cNvSpPr/>
          <p:nvPr/>
        </p:nvSpPr>
        <p:spPr>
          <a:xfrm>
            <a:off x="5324376" y="9785354"/>
            <a:ext cx="6688" cy="24653"/>
          </a:xfrm>
          <a:custGeom>
            <a:avLst/>
            <a:gdLst/>
            <a:ahLst/>
            <a:cxnLst/>
            <a:rect l="l" t="t" r="r" b="b"/>
            <a:pathLst>
              <a:path w="6688" h="24653">
                <a:moveTo>
                  <a:pt x="0" y="0"/>
                </a:moveTo>
                <a:lnTo>
                  <a:pt x="6688" y="24653"/>
                </a:lnTo>
              </a:path>
            </a:pathLst>
          </a:custGeom>
          <a:ln w="66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4" name="object 874"/>
          <p:cNvSpPr/>
          <p:nvPr/>
        </p:nvSpPr>
        <p:spPr>
          <a:xfrm>
            <a:off x="5331064" y="9810007"/>
            <a:ext cx="6688" cy="24858"/>
          </a:xfrm>
          <a:custGeom>
            <a:avLst/>
            <a:gdLst/>
            <a:ahLst/>
            <a:cxnLst/>
            <a:rect l="l" t="t" r="r" b="b"/>
            <a:pathLst>
              <a:path w="6688" h="24858">
                <a:moveTo>
                  <a:pt x="0" y="0"/>
                </a:moveTo>
                <a:lnTo>
                  <a:pt x="6688" y="24858"/>
                </a:lnTo>
              </a:path>
            </a:pathLst>
          </a:custGeom>
          <a:ln w="66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5" name="object 875"/>
          <p:cNvSpPr/>
          <p:nvPr/>
        </p:nvSpPr>
        <p:spPr>
          <a:xfrm>
            <a:off x="5337753" y="9834866"/>
            <a:ext cx="6688" cy="24653"/>
          </a:xfrm>
          <a:custGeom>
            <a:avLst/>
            <a:gdLst/>
            <a:ahLst/>
            <a:cxnLst/>
            <a:rect l="l" t="t" r="r" b="b"/>
            <a:pathLst>
              <a:path w="6688" h="24653">
                <a:moveTo>
                  <a:pt x="0" y="0"/>
                </a:moveTo>
                <a:lnTo>
                  <a:pt x="6688" y="24653"/>
                </a:lnTo>
              </a:path>
            </a:pathLst>
          </a:custGeom>
          <a:ln w="66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6" name="object 876"/>
          <p:cNvSpPr/>
          <p:nvPr/>
        </p:nvSpPr>
        <p:spPr>
          <a:xfrm>
            <a:off x="5344441" y="9859519"/>
            <a:ext cx="13377" cy="30816"/>
          </a:xfrm>
          <a:custGeom>
            <a:avLst/>
            <a:gdLst/>
            <a:ahLst/>
            <a:cxnLst/>
            <a:rect l="l" t="t" r="r" b="b"/>
            <a:pathLst>
              <a:path w="13377" h="30816">
                <a:moveTo>
                  <a:pt x="0" y="0"/>
                </a:moveTo>
                <a:lnTo>
                  <a:pt x="13377" y="30816"/>
                </a:lnTo>
              </a:path>
            </a:pathLst>
          </a:custGeom>
          <a:ln w="66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7" name="object 877"/>
          <p:cNvSpPr/>
          <p:nvPr/>
        </p:nvSpPr>
        <p:spPr>
          <a:xfrm>
            <a:off x="5357819" y="9890335"/>
            <a:ext cx="6688" cy="31021"/>
          </a:xfrm>
          <a:custGeom>
            <a:avLst/>
            <a:gdLst/>
            <a:ahLst/>
            <a:cxnLst/>
            <a:rect l="l" t="t" r="r" b="b"/>
            <a:pathLst>
              <a:path w="6688" h="31021">
                <a:moveTo>
                  <a:pt x="0" y="0"/>
                </a:moveTo>
                <a:lnTo>
                  <a:pt x="6688" y="31021"/>
                </a:lnTo>
              </a:path>
            </a:pathLst>
          </a:custGeom>
          <a:ln w="66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8" name="object 878"/>
          <p:cNvSpPr/>
          <p:nvPr/>
        </p:nvSpPr>
        <p:spPr>
          <a:xfrm>
            <a:off x="5364507" y="9921357"/>
            <a:ext cx="6688" cy="36979"/>
          </a:xfrm>
          <a:custGeom>
            <a:avLst/>
            <a:gdLst/>
            <a:ahLst/>
            <a:cxnLst/>
            <a:rect l="l" t="t" r="r" b="b"/>
            <a:pathLst>
              <a:path w="6688" h="36979">
                <a:moveTo>
                  <a:pt x="0" y="0"/>
                </a:moveTo>
                <a:lnTo>
                  <a:pt x="6688" y="36979"/>
                </a:lnTo>
              </a:path>
            </a:pathLst>
          </a:custGeom>
          <a:ln w="66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9" name="object 879"/>
          <p:cNvSpPr/>
          <p:nvPr/>
        </p:nvSpPr>
        <p:spPr>
          <a:xfrm>
            <a:off x="5371195" y="9958337"/>
            <a:ext cx="6688" cy="37185"/>
          </a:xfrm>
          <a:custGeom>
            <a:avLst/>
            <a:gdLst/>
            <a:ahLst/>
            <a:cxnLst/>
            <a:rect l="l" t="t" r="r" b="b"/>
            <a:pathLst>
              <a:path w="6688" h="37185">
                <a:moveTo>
                  <a:pt x="0" y="0"/>
                </a:moveTo>
                <a:lnTo>
                  <a:pt x="6688" y="37185"/>
                </a:lnTo>
              </a:path>
            </a:pathLst>
          </a:custGeom>
          <a:ln w="6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0" name="object 880"/>
          <p:cNvSpPr/>
          <p:nvPr/>
        </p:nvSpPr>
        <p:spPr>
          <a:xfrm>
            <a:off x="5377884" y="9995522"/>
            <a:ext cx="6688" cy="36979"/>
          </a:xfrm>
          <a:custGeom>
            <a:avLst/>
            <a:gdLst/>
            <a:ahLst/>
            <a:cxnLst/>
            <a:rect l="l" t="t" r="r" b="b"/>
            <a:pathLst>
              <a:path w="6688" h="36979">
                <a:moveTo>
                  <a:pt x="0" y="0"/>
                </a:moveTo>
                <a:lnTo>
                  <a:pt x="6688" y="36979"/>
                </a:lnTo>
              </a:path>
            </a:pathLst>
          </a:custGeom>
          <a:ln w="66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1" name="object 881"/>
          <p:cNvSpPr/>
          <p:nvPr/>
        </p:nvSpPr>
        <p:spPr>
          <a:xfrm>
            <a:off x="5384572" y="10032501"/>
            <a:ext cx="6688" cy="43348"/>
          </a:xfrm>
          <a:custGeom>
            <a:avLst/>
            <a:gdLst/>
            <a:ahLst/>
            <a:cxnLst/>
            <a:rect l="l" t="t" r="r" b="b"/>
            <a:pathLst>
              <a:path w="6688" h="43348">
                <a:moveTo>
                  <a:pt x="0" y="0"/>
                </a:moveTo>
                <a:lnTo>
                  <a:pt x="6688" y="43348"/>
                </a:lnTo>
              </a:path>
            </a:pathLst>
          </a:custGeom>
          <a:ln w="66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2" name="object 882"/>
          <p:cNvSpPr/>
          <p:nvPr/>
        </p:nvSpPr>
        <p:spPr>
          <a:xfrm>
            <a:off x="5391261" y="10075850"/>
            <a:ext cx="4782" cy="33898"/>
          </a:xfrm>
          <a:custGeom>
            <a:avLst/>
            <a:gdLst/>
            <a:ahLst/>
            <a:cxnLst/>
            <a:rect l="l" t="t" r="r" b="b"/>
            <a:pathLst>
              <a:path w="4782" h="33898">
                <a:moveTo>
                  <a:pt x="0" y="0"/>
                </a:moveTo>
                <a:lnTo>
                  <a:pt x="4782" y="33898"/>
                </a:lnTo>
              </a:path>
            </a:pathLst>
          </a:custGeom>
          <a:ln w="6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3" name="object 883"/>
          <p:cNvSpPr/>
          <p:nvPr/>
        </p:nvSpPr>
        <p:spPr>
          <a:xfrm>
            <a:off x="5714272" y="8027381"/>
            <a:ext cx="5439" cy="40299"/>
          </a:xfrm>
          <a:custGeom>
            <a:avLst/>
            <a:gdLst/>
            <a:ahLst/>
            <a:cxnLst/>
            <a:rect l="l" t="t" r="r" b="b"/>
            <a:pathLst>
              <a:path w="5439" h="40299">
                <a:moveTo>
                  <a:pt x="0" y="0"/>
                </a:moveTo>
                <a:lnTo>
                  <a:pt x="5439" y="40299"/>
                </a:lnTo>
              </a:path>
            </a:pathLst>
          </a:custGeom>
          <a:ln w="66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4" name="object 884"/>
          <p:cNvSpPr/>
          <p:nvPr/>
        </p:nvSpPr>
        <p:spPr>
          <a:xfrm>
            <a:off x="5719712" y="8067681"/>
            <a:ext cx="6688" cy="43142"/>
          </a:xfrm>
          <a:custGeom>
            <a:avLst/>
            <a:gdLst/>
            <a:ahLst/>
            <a:cxnLst/>
            <a:rect l="l" t="t" r="r" b="b"/>
            <a:pathLst>
              <a:path w="6688" h="43142">
                <a:moveTo>
                  <a:pt x="0" y="0"/>
                </a:moveTo>
                <a:lnTo>
                  <a:pt x="6688" y="43142"/>
                </a:lnTo>
              </a:path>
            </a:pathLst>
          </a:custGeom>
          <a:ln w="66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5" name="object 885"/>
          <p:cNvSpPr/>
          <p:nvPr/>
        </p:nvSpPr>
        <p:spPr>
          <a:xfrm>
            <a:off x="5726400" y="8110824"/>
            <a:ext cx="6688" cy="37144"/>
          </a:xfrm>
          <a:custGeom>
            <a:avLst/>
            <a:gdLst/>
            <a:ahLst/>
            <a:cxnLst/>
            <a:rect l="l" t="t" r="r" b="b"/>
            <a:pathLst>
              <a:path w="6688" h="37144">
                <a:moveTo>
                  <a:pt x="0" y="0"/>
                </a:moveTo>
                <a:lnTo>
                  <a:pt x="6688" y="37144"/>
                </a:lnTo>
              </a:path>
            </a:pathLst>
          </a:custGeom>
          <a:ln w="6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6" name="object 886"/>
          <p:cNvSpPr/>
          <p:nvPr/>
        </p:nvSpPr>
        <p:spPr>
          <a:xfrm>
            <a:off x="5733089" y="8147968"/>
            <a:ext cx="6688" cy="36979"/>
          </a:xfrm>
          <a:custGeom>
            <a:avLst/>
            <a:gdLst/>
            <a:ahLst/>
            <a:cxnLst/>
            <a:rect l="l" t="t" r="r" b="b"/>
            <a:pathLst>
              <a:path w="6688" h="36979">
                <a:moveTo>
                  <a:pt x="0" y="0"/>
                </a:moveTo>
                <a:lnTo>
                  <a:pt x="6688" y="36979"/>
                </a:lnTo>
              </a:path>
            </a:pathLst>
          </a:custGeom>
          <a:ln w="66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7" name="object 887"/>
          <p:cNvSpPr/>
          <p:nvPr/>
        </p:nvSpPr>
        <p:spPr>
          <a:xfrm>
            <a:off x="5739777" y="8184947"/>
            <a:ext cx="6866" cy="37226"/>
          </a:xfrm>
          <a:custGeom>
            <a:avLst/>
            <a:gdLst/>
            <a:ahLst/>
            <a:cxnLst/>
            <a:rect l="l" t="t" r="r" b="b"/>
            <a:pathLst>
              <a:path w="6866" h="37226">
                <a:moveTo>
                  <a:pt x="0" y="0"/>
                </a:moveTo>
                <a:lnTo>
                  <a:pt x="6866" y="37226"/>
                </a:lnTo>
              </a:path>
            </a:pathLst>
          </a:custGeom>
          <a:ln w="66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8" name="object 888"/>
          <p:cNvSpPr/>
          <p:nvPr/>
        </p:nvSpPr>
        <p:spPr>
          <a:xfrm>
            <a:off x="5746644" y="8222174"/>
            <a:ext cx="6688" cy="30816"/>
          </a:xfrm>
          <a:custGeom>
            <a:avLst/>
            <a:gdLst/>
            <a:ahLst/>
            <a:cxnLst/>
            <a:rect l="l" t="t" r="r" b="b"/>
            <a:pathLst>
              <a:path w="6688" h="30816">
                <a:moveTo>
                  <a:pt x="0" y="0"/>
                </a:moveTo>
                <a:lnTo>
                  <a:pt x="6688" y="30816"/>
                </a:lnTo>
              </a:path>
            </a:pathLst>
          </a:custGeom>
          <a:ln w="66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9" name="object 889"/>
          <p:cNvSpPr/>
          <p:nvPr/>
        </p:nvSpPr>
        <p:spPr>
          <a:xfrm>
            <a:off x="5753332" y="8252990"/>
            <a:ext cx="13377" cy="30816"/>
          </a:xfrm>
          <a:custGeom>
            <a:avLst/>
            <a:gdLst/>
            <a:ahLst/>
            <a:cxnLst/>
            <a:rect l="l" t="t" r="r" b="b"/>
            <a:pathLst>
              <a:path w="13377" h="30816">
                <a:moveTo>
                  <a:pt x="0" y="0"/>
                </a:moveTo>
                <a:lnTo>
                  <a:pt x="13377" y="30816"/>
                </a:lnTo>
              </a:path>
            </a:pathLst>
          </a:custGeom>
          <a:ln w="66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0" name="object 890"/>
          <p:cNvSpPr/>
          <p:nvPr/>
        </p:nvSpPr>
        <p:spPr>
          <a:xfrm>
            <a:off x="5766710" y="8283806"/>
            <a:ext cx="6688" cy="24817"/>
          </a:xfrm>
          <a:custGeom>
            <a:avLst/>
            <a:gdLst/>
            <a:ahLst/>
            <a:cxnLst/>
            <a:rect l="l" t="t" r="r" b="b"/>
            <a:pathLst>
              <a:path w="6688" h="24817">
                <a:moveTo>
                  <a:pt x="0" y="0"/>
                </a:moveTo>
                <a:lnTo>
                  <a:pt x="6688" y="24817"/>
                </a:lnTo>
              </a:path>
            </a:pathLst>
          </a:custGeom>
          <a:ln w="66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1" name="object 891"/>
          <p:cNvSpPr/>
          <p:nvPr/>
        </p:nvSpPr>
        <p:spPr>
          <a:xfrm>
            <a:off x="5773398" y="8308624"/>
            <a:ext cx="6688" cy="24653"/>
          </a:xfrm>
          <a:custGeom>
            <a:avLst/>
            <a:gdLst/>
            <a:ahLst/>
            <a:cxnLst/>
            <a:rect l="l" t="t" r="r" b="b"/>
            <a:pathLst>
              <a:path w="6688" h="24653">
                <a:moveTo>
                  <a:pt x="0" y="0"/>
                </a:moveTo>
                <a:lnTo>
                  <a:pt x="6688" y="24653"/>
                </a:lnTo>
              </a:path>
            </a:pathLst>
          </a:custGeom>
          <a:ln w="66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2" name="object 892"/>
          <p:cNvSpPr/>
          <p:nvPr/>
        </p:nvSpPr>
        <p:spPr>
          <a:xfrm>
            <a:off x="5780087" y="8333277"/>
            <a:ext cx="6688" cy="24653"/>
          </a:xfrm>
          <a:custGeom>
            <a:avLst/>
            <a:gdLst/>
            <a:ahLst/>
            <a:cxnLst/>
            <a:rect l="l" t="t" r="r" b="b"/>
            <a:pathLst>
              <a:path w="6688" h="24653">
                <a:moveTo>
                  <a:pt x="0" y="0"/>
                </a:moveTo>
                <a:lnTo>
                  <a:pt x="6688" y="24653"/>
                </a:lnTo>
              </a:path>
            </a:pathLst>
          </a:custGeom>
          <a:ln w="66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3" name="object 893"/>
          <p:cNvSpPr/>
          <p:nvPr/>
        </p:nvSpPr>
        <p:spPr>
          <a:xfrm>
            <a:off x="5786775" y="8357930"/>
            <a:ext cx="6688" cy="18489"/>
          </a:xfrm>
          <a:custGeom>
            <a:avLst/>
            <a:gdLst/>
            <a:ahLst/>
            <a:cxnLst/>
            <a:rect l="l" t="t" r="r" b="b"/>
            <a:pathLst>
              <a:path w="6688" h="18489">
                <a:moveTo>
                  <a:pt x="0" y="0"/>
                </a:moveTo>
                <a:lnTo>
                  <a:pt x="6688" y="18489"/>
                </a:lnTo>
              </a:path>
            </a:pathLst>
          </a:custGeom>
          <a:ln w="6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4" name="object 894"/>
          <p:cNvSpPr/>
          <p:nvPr/>
        </p:nvSpPr>
        <p:spPr>
          <a:xfrm>
            <a:off x="5793464" y="8376420"/>
            <a:ext cx="6688" cy="24899"/>
          </a:xfrm>
          <a:custGeom>
            <a:avLst/>
            <a:gdLst/>
            <a:ahLst/>
            <a:cxnLst/>
            <a:rect l="l" t="t" r="r" b="b"/>
            <a:pathLst>
              <a:path w="6688" h="24899">
                <a:moveTo>
                  <a:pt x="0" y="0"/>
                </a:moveTo>
                <a:lnTo>
                  <a:pt x="0" y="12573"/>
                </a:lnTo>
                <a:lnTo>
                  <a:pt x="6688" y="24899"/>
                </a:lnTo>
              </a:path>
            </a:pathLst>
          </a:custGeom>
          <a:ln w="66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5" name="object 895"/>
          <p:cNvSpPr/>
          <p:nvPr/>
        </p:nvSpPr>
        <p:spPr>
          <a:xfrm>
            <a:off x="5800152" y="8401319"/>
            <a:ext cx="13377" cy="18489"/>
          </a:xfrm>
          <a:custGeom>
            <a:avLst/>
            <a:gdLst/>
            <a:ahLst/>
            <a:cxnLst/>
            <a:rect l="l" t="t" r="r" b="b"/>
            <a:pathLst>
              <a:path w="13377" h="18489">
                <a:moveTo>
                  <a:pt x="0" y="0"/>
                </a:moveTo>
                <a:lnTo>
                  <a:pt x="13377" y="18489"/>
                </a:lnTo>
              </a:path>
            </a:pathLst>
          </a:custGeom>
          <a:ln w="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6" name="object 896"/>
          <p:cNvSpPr/>
          <p:nvPr/>
        </p:nvSpPr>
        <p:spPr>
          <a:xfrm>
            <a:off x="5813529" y="8419810"/>
            <a:ext cx="6688" cy="18489"/>
          </a:xfrm>
          <a:custGeom>
            <a:avLst/>
            <a:gdLst/>
            <a:ahLst/>
            <a:cxnLst/>
            <a:rect l="l" t="t" r="r" b="b"/>
            <a:pathLst>
              <a:path w="6688" h="18489">
                <a:moveTo>
                  <a:pt x="0" y="0"/>
                </a:moveTo>
                <a:lnTo>
                  <a:pt x="6688" y="18489"/>
                </a:lnTo>
              </a:path>
            </a:pathLst>
          </a:custGeom>
          <a:ln w="6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7" name="object 897"/>
          <p:cNvSpPr/>
          <p:nvPr/>
        </p:nvSpPr>
        <p:spPr>
          <a:xfrm>
            <a:off x="5820218" y="8438299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8" name="object 898"/>
          <p:cNvSpPr/>
          <p:nvPr/>
        </p:nvSpPr>
        <p:spPr>
          <a:xfrm>
            <a:off x="5826906" y="8450626"/>
            <a:ext cx="6688" cy="18654"/>
          </a:xfrm>
          <a:custGeom>
            <a:avLst/>
            <a:gdLst/>
            <a:ahLst/>
            <a:cxnLst/>
            <a:rect l="l" t="t" r="r" b="b"/>
            <a:pathLst>
              <a:path w="6688" h="18654">
                <a:moveTo>
                  <a:pt x="0" y="0"/>
                </a:moveTo>
                <a:lnTo>
                  <a:pt x="0" y="6163"/>
                </a:lnTo>
                <a:lnTo>
                  <a:pt x="6688" y="18654"/>
                </a:lnTo>
              </a:path>
            </a:pathLst>
          </a:custGeom>
          <a:ln w="66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9" name="object 899"/>
          <p:cNvSpPr/>
          <p:nvPr/>
        </p:nvSpPr>
        <p:spPr>
          <a:xfrm>
            <a:off x="5833595" y="8469280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0" name="object 900"/>
          <p:cNvSpPr/>
          <p:nvPr/>
        </p:nvSpPr>
        <p:spPr>
          <a:xfrm>
            <a:off x="5840283" y="8481607"/>
            <a:ext cx="6688" cy="18489"/>
          </a:xfrm>
          <a:custGeom>
            <a:avLst/>
            <a:gdLst/>
            <a:ahLst/>
            <a:cxnLst/>
            <a:rect l="l" t="t" r="r" b="b"/>
            <a:pathLst>
              <a:path w="6688" h="18489">
                <a:moveTo>
                  <a:pt x="0" y="0"/>
                </a:moveTo>
                <a:lnTo>
                  <a:pt x="0" y="6163"/>
                </a:lnTo>
                <a:lnTo>
                  <a:pt x="6688" y="18489"/>
                </a:lnTo>
              </a:path>
            </a:pathLst>
          </a:custGeom>
          <a:ln w="66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1" name="object 901"/>
          <p:cNvSpPr/>
          <p:nvPr/>
        </p:nvSpPr>
        <p:spPr>
          <a:xfrm>
            <a:off x="5846972" y="8500096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2" name="object 902"/>
          <p:cNvSpPr/>
          <p:nvPr/>
        </p:nvSpPr>
        <p:spPr>
          <a:xfrm>
            <a:off x="5853660" y="8512423"/>
            <a:ext cx="13644" cy="12326"/>
          </a:xfrm>
          <a:custGeom>
            <a:avLst/>
            <a:gdLst/>
            <a:ahLst/>
            <a:cxnLst/>
            <a:rect l="l" t="t" r="r" b="b"/>
            <a:pathLst>
              <a:path w="13644" h="12326">
                <a:moveTo>
                  <a:pt x="0" y="0"/>
                </a:moveTo>
                <a:lnTo>
                  <a:pt x="13644" y="12326"/>
                </a:lnTo>
              </a:path>
            </a:pathLst>
          </a:custGeom>
          <a:ln w="6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3" name="object 903"/>
          <p:cNvSpPr/>
          <p:nvPr/>
        </p:nvSpPr>
        <p:spPr>
          <a:xfrm>
            <a:off x="5867305" y="8524750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4" name="object 904"/>
          <p:cNvSpPr/>
          <p:nvPr/>
        </p:nvSpPr>
        <p:spPr>
          <a:xfrm>
            <a:off x="5873993" y="8537076"/>
            <a:ext cx="6688" cy="12573"/>
          </a:xfrm>
          <a:custGeom>
            <a:avLst/>
            <a:gdLst/>
            <a:ahLst/>
            <a:cxnLst/>
            <a:rect l="l" t="t" r="r" b="b"/>
            <a:pathLst>
              <a:path w="6688" h="12573">
                <a:moveTo>
                  <a:pt x="0" y="0"/>
                </a:moveTo>
                <a:lnTo>
                  <a:pt x="6688" y="12573"/>
                </a:lnTo>
              </a:path>
            </a:pathLst>
          </a:custGeom>
          <a:ln w="6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5" name="object 905"/>
          <p:cNvSpPr/>
          <p:nvPr/>
        </p:nvSpPr>
        <p:spPr>
          <a:xfrm>
            <a:off x="5880682" y="8549649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6" name="object 906"/>
          <p:cNvSpPr/>
          <p:nvPr/>
        </p:nvSpPr>
        <p:spPr>
          <a:xfrm>
            <a:off x="5887370" y="8555812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7" name="object 907"/>
          <p:cNvSpPr/>
          <p:nvPr/>
        </p:nvSpPr>
        <p:spPr>
          <a:xfrm>
            <a:off x="5894059" y="8568139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8" name="object 908"/>
          <p:cNvSpPr/>
          <p:nvPr/>
        </p:nvSpPr>
        <p:spPr>
          <a:xfrm>
            <a:off x="5900747" y="8580466"/>
            <a:ext cx="13377" cy="6163"/>
          </a:xfrm>
          <a:custGeom>
            <a:avLst/>
            <a:gdLst/>
            <a:ahLst/>
            <a:cxnLst/>
            <a:rect l="l" t="t" r="r" b="b"/>
            <a:pathLst>
              <a:path w="13377" h="6163">
                <a:moveTo>
                  <a:pt x="0" y="0"/>
                </a:moveTo>
                <a:lnTo>
                  <a:pt x="13377" y="6163"/>
                </a:lnTo>
              </a:path>
            </a:pathLst>
          </a:custGeom>
          <a:ln w="62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9" name="object 909"/>
          <p:cNvSpPr/>
          <p:nvPr/>
        </p:nvSpPr>
        <p:spPr>
          <a:xfrm>
            <a:off x="5914125" y="8586629"/>
            <a:ext cx="6688" cy="12326"/>
          </a:xfrm>
          <a:custGeom>
            <a:avLst/>
            <a:gdLst/>
            <a:ahLst/>
            <a:cxnLst/>
            <a:rect l="l" t="t" r="r" b="b"/>
            <a:pathLst>
              <a:path w="6688" h="12326">
                <a:moveTo>
                  <a:pt x="0" y="0"/>
                </a:moveTo>
                <a:lnTo>
                  <a:pt x="6688" y="12326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0" name="object 910"/>
          <p:cNvSpPr/>
          <p:nvPr/>
        </p:nvSpPr>
        <p:spPr>
          <a:xfrm>
            <a:off x="5920813" y="8598955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1" name="object 911"/>
          <p:cNvSpPr/>
          <p:nvPr/>
        </p:nvSpPr>
        <p:spPr>
          <a:xfrm>
            <a:off x="5927502" y="8605118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2" name="object 912"/>
          <p:cNvSpPr/>
          <p:nvPr/>
        </p:nvSpPr>
        <p:spPr>
          <a:xfrm>
            <a:off x="5934190" y="8611282"/>
            <a:ext cx="6688" cy="12490"/>
          </a:xfrm>
          <a:custGeom>
            <a:avLst/>
            <a:gdLst/>
            <a:ahLst/>
            <a:cxnLst/>
            <a:rect l="l" t="t" r="r" b="b"/>
            <a:pathLst>
              <a:path w="6688" h="12490">
                <a:moveTo>
                  <a:pt x="0" y="0"/>
                </a:moveTo>
                <a:lnTo>
                  <a:pt x="6688" y="12490"/>
                </a:lnTo>
              </a:path>
            </a:pathLst>
          </a:custGeom>
          <a:ln w="6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3" name="object 913"/>
          <p:cNvSpPr/>
          <p:nvPr/>
        </p:nvSpPr>
        <p:spPr>
          <a:xfrm>
            <a:off x="5940878" y="8623773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4" name="object 914"/>
          <p:cNvSpPr/>
          <p:nvPr/>
        </p:nvSpPr>
        <p:spPr>
          <a:xfrm>
            <a:off x="5947567" y="8629936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5" name="object 915"/>
          <p:cNvSpPr/>
          <p:nvPr/>
        </p:nvSpPr>
        <p:spPr>
          <a:xfrm>
            <a:off x="5954255" y="8636099"/>
            <a:ext cx="13377" cy="6163"/>
          </a:xfrm>
          <a:custGeom>
            <a:avLst/>
            <a:gdLst/>
            <a:ahLst/>
            <a:cxnLst/>
            <a:rect l="l" t="t" r="r" b="b"/>
            <a:pathLst>
              <a:path w="13377" h="6163">
                <a:moveTo>
                  <a:pt x="0" y="0"/>
                </a:moveTo>
                <a:lnTo>
                  <a:pt x="13377" y="6163"/>
                </a:lnTo>
              </a:path>
            </a:pathLst>
          </a:custGeom>
          <a:ln w="62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6" name="object 916"/>
          <p:cNvSpPr/>
          <p:nvPr/>
        </p:nvSpPr>
        <p:spPr>
          <a:xfrm>
            <a:off x="5967633" y="8642263"/>
            <a:ext cx="6866" cy="6163"/>
          </a:xfrm>
          <a:custGeom>
            <a:avLst/>
            <a:gdLst/>
            <a:ahLst/>
            <a:cxnLst/>
            <a:rect l="l" t="t" r="r" b="b"/>
            <a:pathLst>
              <a:path w="6866" h="6163">
                <a:moveTo>
                  <a:pt x="0" y="0"/>
                </a:moveTo>
                <a:lnTo>
                  <a:pt x="6866" y="6163"/>
                </a:lnTo>
              </a:path>
            </a:pathLst>
          </a:custGeom>
          <a:ln w="63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7" name="object 917"/>
          <p:cNvSpPr/>
          <p:nvPr/>
        </p:nvSpPr>
        <p:spPr>
          <a:xfrm>
            <a:off x="5974500" y="8648426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8" name="object 918"/>
          <p:cNvSpPr/>
          <p:nvPr/>
        </p:nvSpPr>
        <p:spPr>
          <a:xfrm>
            <a:off x="5981188" y="8654589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9" name="object 919"/>
          <p:cNvSpPr/>
          <p:nvPr/>
        </p:nvSpPr>
        <p:spPr>
          <a:xfrm>
            <a:off x="5987877" y="8660752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0" name="object 920"/>
          <p:cNvSpPr/>
          <p:nvPr/>
        </p:nvSpPr>
        <p:spPr>
          <a:xfrm>
            <a:off x="5994565" y="8666916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1" name="object 921"/>
          <p:cNvSpPr/>
          <p:nvPr/>
        </p:nvSpPr>
        <p:spPr>
          <a:xfrm>
            <a:off x="6001253" y="8673079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2" name="object 922"/>
          <p:cNvSpPr/>
          <p:nvPr/>
        </p:nvSpPr>
        <p:spPr>
          <a:xfrm>
            <a:off x="6007942" y="8679243"/>
            <a:ext cx="13377" cy="6163"/>
          </a:xfrm>
          <a:custGeom>
            <a:avLst/>
            <a:gdLst/>
            <a:ahLst/>
            <a:cxnLst/>
            <a:rect l="l" t="t" r="r" b="b"/>
            <a:pathLst>
              <a:path w="13377" h="6163">
                <a:moveTo>
                  <a:pt x="0" y="0"/>
                </a:moveTo>
                <a:lnTo>
                  <a:pt x="13377" y="6163"/>
                </a:lnTo>
              </a:path>
            </a:pathLst>
          </a:custGeom>
          <a:ln w="62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3" name="object 923"/>
          <p:cNvSpPr/>
          <p:nvPr/>
        </p:nvSpPr>
        <p:spPr>
          <a:xfrm>
            <a:off x="6021319" y="8685406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4" name="object 924"/>
          <p:cNvSpPr/>
          <p:nvPr/>
        </p:nvSpPr>
        <p:spPr>
          <a:xfrm>
            <a:off x="6028008" y="8691569"/>
            <a:ext cx="6688" cy="0"/>
          </a:xfrm>
          <a:custGeom>
            <a:avLst/>
            <a:gdLst/>
            <a:ahLst/>
            <a:cxnLst/>
            <a:rect l="l" t="t" r="r" b="b"/>
            <a:pathLst>
              <a:path w="6688" h="0">
                <a:moveTo>
                  <a:pt x="0" y="0"/>
                </a:moveTo>
                <a:lnTo>
                  <a:pt x="668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5" name="object 925"/>
          <p:cNvSpPr/>
          <p:nvPr/>
        </p:nvSpPr>
        <p:spPr>
          <a:xfrm>
            <a:off x="6034696" y="8691569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6" name="object 926"/>
          <p:cNvSpPr/>
          <p:nvPr/>
        </p:nvSpPr>
        <p:spPr>
          <a:xfrm>
            <a:off x="6041385" y="8697732"/>
            <a:ext cx="6688" cy="6409"/>
          </a:xfrm>
          <a:custGeom>
            <a:avLst/>
            <a:gdLst/>
            <a:ahLst/>
            <a:cxnLst/>
            <a:rect l="l" t="t" r="r" b="b"/>
            <a:pathLst>
              <a:path w="6688" h="6409">
                <a:moveTo>
                  <a:pt x="0" y="0"/>
                </a:moveTo>
                <a:lnTo>
                  <a:pt x="6688" y="6409"/>
                </a:lnTo>
              </a:path>
            </a:pathLst>
          </a:custGeom>
          <a:ln w="6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7" name="object 927"/>
          <p:cNvSpPr/>
          <p:nvPr/>
        </p:nvSpPr>
        <p:spPr>
          <a:xfrm>
            <a:off x="6048073" y="8704142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8" name="object 928"/>
          <p:cNvSpPr/>
          <p:nvPr/>
        </p:nvSpPr>
        <p:spPr>
          <a:xfrm>
            <a:off x="6054762" y="8710305"/>
            <a:ext cx="13377" cy="0"/>
          </a:xfrm>
          <a:custGeom>
            <a:avLst/>
            <a:gdLst/>
            <a:ahLst/>
            <a:cxnLst/>
            <a:rect l="l" t="t" r="r" b="b"/>
            <a:pathLst>
              <a:path w="13377" h="0">
                <a:moveTo>
                  <a:pt x="0" y="0"/>
                </a:moveTo>
                <a:lnTo>
                  <a:pt x="13377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9" name="object 929"/>
          <p:cNvSpPr/>
          <p:nvPr/>
        </p:nvSpPr>
        <p:spPr>
          <a:xfrm>
            <a:off x="6068139" y="8710305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0" name="object 930"/>
          <p:cNvSpPr/>
          <p:nvPr/>
        </p:nvSpPr>
        <p:spPr>
          <a:xfrm>
            <a:off x="6074827" y="8716469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1" name="object 931"/>
          <p:cNvSpPr/>
          <p:nvPr/>
        </p:nvSpPr>
        <p:spPr>
          <a:xfrm>
            <a:off x="6081516" y="8722632"/>
            <a:ext cx="6956" cy="0"/>
          </a:xfrm>
          <a:custGeom>
            <a:avLst/>
            <a:gdLst/>
            <a:ahLst/>
            <a:cxnLst/>
            <a:rect l="l" t="t" r="r" b="b"/>
            <a:pathLst>
              <a:path w="6956" h="0">
                <a:moveTo>
                  <a:pt x="0" y="0"/>
                </a:moveTo>
                <a:lnTo>
                  <a:pt x="6956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2" name="object 932"/>
          <p:cNvSpPr/>
          <p:nvPr/>
        </p:nvSpPr>
        <p:spPr>
          <a:xfrm>
            <a:off x="6088472" y="8722632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3" name="object 933"/>
          <p:cNvSpPr/>
          <p:nvPr/>
        </p:nvSpPr>
        <p:spPr>
          <a:xfrm>
            <a:off x="6095160" y="8728795"/>
            <a:ext cx="6688" cy="0"/>
          </a:xfrm>
          <a:custGeom>
            <a:avLst/>
            <a:gdLst/>
            <a:ahLst/>
            <a:cxnLst/>
            <a:rect l="l" t="t" r="r" b="b"/>
            <a:pathLst>
              <a:path w="6688" h="0">
                <a:moveTo>
                  <a:pt x="0" y="0"/>
                </a:moveTo>
                <a:lnTo>
                  <a:pt x="668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4" name="object 934"/>
          <p:cNvSpPr/>
          <p:nvPr/>
        </p:nvSpPr>
        <p:spPr>
          <a:xfrm>
            <a:off x="6101849" y="8728795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5" name="object 935"/>
          <p:cNvSpPr/>
          <p:nvPr/>
        </p:nvSpPr>
        <p:spPr>
          <a:xfrm>
            <a:off x="6108537" y="8734959"/>
            <a:ext cx="13377" cy="0"/>
          </a:xfrm>
          <a:custGeom>
            <a:avLst/>
            <a:gdLst/>
            <a:ahLst/>
            <a:cxnLst/>
            <a:rect l="l" t="t" r="r" b="b"/>
            <a:pathLst>
              <a:path w="13377" h="0">
                <a:moveTo>
                  <a:pt x="0" y="0"/>
                </a:moveTo>
                <a:lnTo>
                  <a:pt x="13377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6" name="object 936"/>
          <p:cNvSpPr/>
          <p:nvPr/>
        </p:nvSpPr>
        <p:spPr>
          <a:xfrm>
            <a:off x="6121914" y="8734959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7" name="object 937"/>
          <p:cNvSpPr/>
          <p:nvPr/>
        </p:nvSpPr>
        <p:spPr>
          <a:xfrm>
            <a:off x="6128603" y="8741122"/>
            <a:ext cx="6688" cy="0"/>
          </a:xfrm>
          <a:custGeom>
            <a:avLst/>
            <a:gdLst/>
            <a:ahLst/>
            <a:cxnLst/>
            <a:rect l="l" t="t" r="r" b="b"/>
            <a:pathLst>
              <a:path w="6688" h="0">
                <a:moveTo>
                  <a:pt x="0" y="0"/>
                </a:moveTo>
                <a:lnTo>
                  <a:pt x="668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8" name="object 938"/>
          <p:cNvSpPr/>
          <p:nvPr/>
        </p:nvSpPr>
        <p:spPr>
          <a:xfrm>
            <a:off x="6135291" y="8741122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9" name="object 939"/>
          <p:cNvSpPr/>
          <p:nvPr/>
        </p:nvSpPr>
        <p:spPr>
          <a:xfrm>
            <a:off x="6141980" y="8747285"/>
            <a:ext cx="6688" cy="0"/>
          </a:xfrm>
          <a:custGeom>
            <a:avLst/>
            <a:gdLst/>
            <a:ahLst/>
            <a:cxnLst/>
            <a:rect l="l" t="t" r="r" b="b"/>
            <a:pathLst>
              <a:path w="6688" h="0">
                <a:moveTo>
                  <a:pt x="0" y="0"/>
                </a:moveTo>
                <a:lnTo>
                  <a:pt x="668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0" name="object 940"/>
          <p:cNvSpPr/>
          <p:nvPr/>
        </p:nvSpPr>
        <p:spPr>
          <a:xfrm>
            <a:off x="6148668" y="8747285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1" name="object 941"/>
          <p:cNvSpPr/>
          <p:nvPr/>
        </p:nvSpPr>
        <p:spPr>
          <a:xfrm>
            <a:off x="6155357" y="8753448"/>
            <a:ext cx="13377" cy="0"/>
          </a:xfrm>
          <a:custGeom>
            <a:avLst/>
            <a:gdLst/>
            <a:ahLst/>
            <a:cxnLst/>
            <a:rect l="l" t="t" r="r" b="b"/>
            <a:pathLst>
              <a:path w="13377" h="0">
                <a:moveTo>
                  <a:pt x="0" y="0"/>
                </a:moveTo>
                <a:lnTo>
                  <a:pt x="13377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2" name="object 942"/>
          <p:cNvSpPr/>
          <p:nvPr/>
        </p:nvSpPr>
        <p:spPr>
          <a:xfrm>
            <a:off x="6168734" y="8753448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3" name="object 943"/>
          <p:cNvSpPr/>
          <p:nvPr/>
        </p:nvSpPr>
        <p:spPr>
          <a:xfrm>
            <a:off x="6175423" y="8759611"/>
            <a:ext cx="6688" cy="0"/>
          </a:xfrm>
          <a:custGeom>
            <a:avLst/>
            <a:gdLst/>
            <a:ahLst/>
            <a:cxnLst/>
            <a:rect l="l" t="t" r="r" b="b"/>
            <a:pathLst>
              <a:path w="6688" h="0">
                <a:moveTo>
                  <a:pt x="0" y="0"/>
                </a:moveTo>
                <a:lnTo>
                  <a:pt x="668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4" name="object 944"/>
          <p:cNvSpPr/>
          <p:nvPr/>
        </p:nvSpPr>
        <p:spPr>
          <a:xfrm>
            <a:off x="6182111" y="8759611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5" name="object 945"/>
          <p:cNvSpPr/>
          <p:nvPr/>
        </p:nvSpPr>
        <p:spPr>
          <a:xfrm>
            <a:off x="6188800" y="8765775"/>
            <a:ext cx="13555" cy="0"/>
          </a:xfrm>
          <a:custGeom>
            <a:avLst/>
            <a:gdLst/>
            <a:ahLst/>
            <a:cxnLst/>
            <a:rect l="l" t="t" r="r" b="b"/>
            <a:pathLst>
              <a:path w="13555" h="0">
                <a:moveTo>
                  <a:pt x="0" y="0"/>
                </a:moveTo>
                <a:lnTo>
                  <a:pt x="13555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6" name="object 946"/>
          <p:cNvSpPr/>
          <p:nvPr/>
        </p:nvSpPr>
        <p:spPr>
          <a:xfrm>
            <a:off x="6202355" y="8765775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7" name="object 947"/>
          <p:cNvSpPr/>
          <p:nvPr/>
        </p:nvSpPr>
        <p:spPr>
          <a:xfrm>
            <a:off x="6209043" y="8771938"/>
            <a:ext cx="20065" cy="0"/>
          </a:xfrm>
          <a:custGeom>
            <a:avLst/>
            <a:gdLst/>
            <a:ahLst/>
            <a:cxnLst/>
            <a:rect l="l" t="t" r="r" b="b"/>
            <a:pathLst>
              <a:path w="20065" h="0">
                <a:moveTo>
                  <a:pt x="0" y="0"/>
                </a:moveTo>
                <a:lnTo>
                  <a:pt x="20065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8" name="object 948"/>
          <p:cNvSpPr/>
          <p:nvPr/>
        </p:nvSpPr>
        <p:spPr>
          <a:xfrm>
            <a:off x="6229109" y="8771938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9" name="object 949"/>
          <p:cNvSpPr/>
          <p:nvPr/>
        </p:nvSpPr>
        <p:spPr>
          <a:xfrm>
            <a:off x="6235798" y="8778102"/>
            <a:ext cx="13377" cy="0"/>
          </a:xfrm>
          <a:custGeom>
            <a:avLst/>
            <a:gdLst/>
            <a:ahLst/>
            <a:cxnLst/>
            <a:rect l="l" t="t" r="r" b="b"/>
            <a:pathLst>
              <a:path w="13377" h="0">
                <a:moveTo>
                  <a:pt x="0" y="0"/>
                </a:moveTo>
                <a:lnTo>
                  <a:pt x="13377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0" name="object 950"/>
          <p:cNvSpPr/>
          <p:nvPr/>
        </p:nvSpPr>
        <p:spPr>
          <a:xfrm>
            <a:off x="6249174" y="8778102"/>
            <a:ext cx="6688" cy="6327"/>
          </a:xfrm>
          <a:custGeom>
            <a:avLst/>
            <a:gdLst/>
            <a:ahLst/>
            <a:cxnLst/>
            <a:rect l="l" t="t" r="r" b="b"/>
            <a:pathLst>
              <a:path w="6688" h="6327">
                <a:moveTo>
                  <a:pt x="0" y="0"/>
                </a:moveTo>
                <a:lnTo>
                  <a:pt x="0" y="0"/>
                </a:lnTo>
                <a:lnTo>
                  <a:pt x="6688" y="6327"/>
                </a:lnTo>
              </a:path>
            </a:pathLst>
          </a:custGeom>
          <a:ln w="6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1" name="object 951"/>
          <p:cNvSpPr/>
          <p:nvPr/>
        </p:nvSpPr>
        <p:spPr>
          <a:xfrm>
            <a:off x="6255863" y="8784429"/>
            <a:ext cx="20065" cy="0"/>
          </a:xfrm>
          <a:custGeom>
            <a:avLst/>
            <a:gdLst/>
            <a:ahLst/>
            <a:cxnLst/>
            <a:rect l="l" t="t" r="r" b="b"/>
            <a:pathLst>
              <a:path w="20065" h="0">
                <a:moveTo>
                  <a:pt x="0" y="0"/>
                </a:moveTo>
                <a:lnTo>
                  <a:pt x="20065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2" name="object 952"/>
          <p:cNvSpPr/>
          <p:nvPr/>
        </p:nvSpPr>
        <p:spPr>
          <a:xfrm>
            <a:off x="6275928" y="8784429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3" name="object 953"/>
          <p:cNvSpPr/>
          <p:nvPr/>
        </p:nvSpPr>
        <p:spPr>
          <a:xfrm>
            <a:off x="6282618" y="8790592"/>
            <a:ext cx="20065" cy="0"/>
          </a:xfrm>
          <a:custGeom>
            <a:avLst/>
            <a:gdLst/>
            <a:ahLst/>
            <a:cxnLst/>
            <a:rect l="l" t="t" r="r" b="b"/>
            <a:pathLst>
              <a:path w="20065" h="0">
                <a:moveTo>
                  <a:pt x="0" y="0"/>
                </a:moveTo>
                <a:lnTo>
                  <a:pt x="20065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4" name="object 954"/>
          <p:cNvSpPr/>
          <p:nvPr/>
        </p:nvSpPr>
        <p:spPr>
          <a:xfrm>
            <a:off x="6302683" y="8790592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5" name="object 955"/>
          <p:cNvSpPr/>
          <p:nvPr/>
        </p:nvSpPr>
        <p:spPr>
          <a:xfrm>
            <a:off x="6309371" y="8796756"/>
            <a:ext cx="27021" cy="0"/>
          </a:xfrm>
          <a:custGeom>
            <a:avLst/>
            <a:gdLst/>
            <a:ahLst/>
            <a:cxnLst/>
            <a:rect l="l" t="t" r="r" b="b"/>
            <a:pathLst>
              <a:path w="27021" h="0">
                <a:moveTo>
                  <a:pt x="0" y="0"/>
                </a:moveTo>
                <a:lnTo>
                  <a:pt x="27021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6" name="object 956"/>
          <p:cNvSpPr/>
          <p:nvPr/>
        </p:nvSpPr>
        <p:spPr>
          <a:xfrm>
            <a:off x="6336393" y="8796756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7" name="object 957"/>
          <p:cNvSpPr/>
          <p:nvPr/>
        </p:nvSpPr>
        <p:spPr>
          <a:xfrm>
            <a:off x="6343082" y="8802919"/>
            <a:ext cx="26753" cy="0"/>
          </a:xfrm>
          <a:custGeom>
            <a:avLst/>
            <a:gdLst/>
            <a:ahLst/>
            <a:cxnLst/>
            <a:rect l="l" t="t" r="r" b="b"/>
            <a:pathLst>
              <a:path w="26753" h="0">
                <a:moveTo>
                  <a:pt x="0" y="0"/>
                </a:moveTo>
                <a:lnTo>
                  <a:pt x="26753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8" name="object 958"/>
          <p:cNvSpPr/>
          <p:nvPr/>
        </p:nvSpPr>
        <p:spPr>
          <a:xfrm>
            <a:off x="6369835" y="8802919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6688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9" name="object 959"/>
          <p:cNvSpPr/>
          <p:nvPr/>
        </p:nvSpPr>
        <p:spPr>
          <a:xfrm>
            <a:off x="6376524" y="8809082"/>
            <a:ext cx="26753" cy="0"/>
          </a:xfrm>
          <a:custGeom>
            <a:avLst/>
            <a:gdLst/>
            <a:ahLst/>
            <a:cxnLst/>
            <a:rect l="l" t="t" r="r" b="b"/>
            <a:pathLst>
              <a:path w="26753" h="0">
                <a:moveTo>
                  <a:pt x="0" y="0"/>
                </a:moveTo>
                <a:lnTo>
                  <a:pt x="26753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0" name="object 960"/>
          <p:cNvSpPr/>
          <p:nvPr/>
        </p:nvSpPr>
        <p:spPr>
          <a:xfrm>
            <a:off x="6403278" y="8809082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1" name="object 961"/>
          <p:cNvSpPr/>
          <p:nvPr/>
        </p:nvSpPr>
        <p:spPr>
          <a:xfrm>
            <a:off x="6409967" y="8815245"/>
            <a:ext cx="40308" cy="0"/>
          </a:xfrm>
          <a:custGeom>
            <a:avLst/>
            <a:gdLst/>
            <a:ahLst/>
            <a:cxnLst/>
            <a:rect l="l" t="t" r="r" b="b"/>
            <a:pathLst>
              <a:path w="40308" h="0">
                <a:moveTo>
                  <a:pt x="0" y="0"/>
                </a:moveTo>
                <a:lnTo>
                  <a:pt x="40308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2" name="object 962"/>
          <p:cNvSpPr/>
          <p:nvPr/>
        </p:nvSpPr>
        <p:spPr>
          <a:xfrm>
            <a:off x="6450276" y="8815245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3" name="object 963"/>
          <p:cNvSpPr/>
          <p:nvPr/>
        </p:nvSpPr>
        <p:spPr>
          <a:xfrm>
            <a:off x="6456965" y="8821408"/>
            <a:ext cx="40130" cy="0"/>
          </a:xfrm>
          <a:custGeom>
            <a:avLst/>
            <a:gdLst/>
            <a:ahLst/>
            <a:cxnLst/>
            <a:rect l="l" t="t" r="r" b="b"/>
            <a:pathLst>
              <a:path w="40130" h="0">
                <a:moveTo>
                  <a:pt x="0" y="0"/>
                </a:moveTo>
                <a:lnTo>
                  <a:pt x="40130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4" name="object 964"/>
          <p:cNvSpPr/>
          <p:nvPr/>
        </p:nvSpPr>
        <p:spPr>
          <a:xfrm>
            <a:off x="6497096" y="8821409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5" name="object 965"/>
          <p:cNvSpPr/>
          <p:nvPr/>
        </p:nvSpPr>
        <p:spPr>
          <a:xfrm>
            <a:off x="6503785" y="8827572"/>
            <a:ext cx="53774" cy="0"/>
          </a:xfrm>
          <a:custGeom>
            <a:avLst/>
            <a:gdLst/>
            <a:ahLst/>
            <a:cxnLst/>
            <a:rect l="l" t="t" r="r" b="b"/>
            <a:pathLst>
              <a:path w="53774" h="0">
                <a:moveTo>
                  <a:pt x="0" y="0"/>
                </a:moveTo>
                <a:lnTo>
                  <a:pt x="53774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6" name="object 966"/>
          <p:cNvSpPr/>
          <p:nvPr/>
        </p:nvSpPr>
        <p:spPr>
          <a:xfrm>
            <a:off x="6557560" y="8827572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7" name="object 967"/>
          <p:cNvSpPr/>
          <p:nvPr/>
        </p:nvSpPr>
        <p:spPr>
          <a:xfrm>
            <a:off x="6564249" y="8833735"/>
            <a:ext cx="73572" cy="0"/>
          </a:xfrm>
          <a:custGeom>
            <a:avLst/>
            <a:gdLst/>
            <a:ahLst/>
            <a:cxnLst/>
            <a:rect l="l" t="t" r="r" b="b"/>
            <a:pathLst>
              <a:path w="73572" h="0">
                <a:moveTo>
                  <a:pt x="0" y="0"/>
                </a:moveTo>
                <a:lnTo>
                  <a:pt x="73572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8" name="object 968"/>
          <p:cNvSpPr/>
          <p:nvPr/>
        </p:nvSpPr>
        <p:spPr>
          <a:xfrm>
            <a:off x="6637821" y="8833735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9" name="object 969"/>
          <p:cNvSpPr/>
          <p:nvPr/>
        </p:nvSpPr>
        <p:spPr>
          <a:xfrm>
            <a:off x="6644513" y="8839899"/>
            <a:ext cx="93815" cy="0"/>
          </a:xfrm>
          <a:custGeom>
            <a:avLst/>
            <a:gdLst/>
            <a:ahLst/>
            <a:cxnLst/>
            <a:rect l="l" t="t" r="r" b="b"/>
            <a:pathLst>
              <a:path w="93815" h="0">
                <a:moveTo>
                  <a:pt x="0" y="0"/>
                </a:moveTo>
                <a:lnTo>
                  <a:pt x="93815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0" name="object 970"/>
          <p:cNvSpPr/>
          <p:nvPr/>
        </p:nvSpPr>
        <p:spPr>
          <a:xfrm>
            <a:off x="6738328" y="8839899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1" name="object 971"/>
          <p:cNvSpPr/>
          <p:nvPr/>
        </p:nvSpPr>
        <p:spPr>
          <a:xfrm>
            <a:off x="6745019" y="8846062"/>
            <a:ext cx="120569" cy="0"/>
          </a:xfrm>
          <a:custGeom>
            <a:avLst/>
            <a:gdLst/>
            <a:ahLst/>
            <a:cxnLst/>
            <a:rect l="l" t="t" r="r" b="b"/>
            <a:pathLst>
              <a:path w="120569" h="0">
                <a:moveTo>
                  <a:pt x="0" y="0"/>
                </a:moveTo>
                <a:lnTo>
                  <a:pt x="120569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2" name="object 972"/>
          <p:cNvSpPr/>
          <p:nvPr/>
        </p:nvSpPr>
        <p:spPr>
          <a:xfrm>
            <a:off x="6865588" y="8846062"/>
            <a:ext cx="13377" cy="6163"/>
          </a:xfrm>
          <a:custGeom>
            <a:avLst/>
            <a:gdLst/>
            <a:ahLst/>
            <a:cxnLst/>
            <a:rect l="l" t="t" r="r" b="b"/>
            <a:pathLst>
              <a:path w="13377" h="6163">
                <a:moveTo>
                  <a:pt x="0" y="0"/>
                </a:moveTo>
                <a:lnTo>
                  <a:pt x="6688" y="0"/>
                </a:lnTo>
                <a:lnTo>
                  <a:pt x="13377" y="6163"/>
                </a:lnTo>
              </a:path>
            </a:pathLst>
          </a:custGeom>
          <a:ln w="62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3" name="object 973"/>
          <p:cNvSpPr/>
          <p:nvPr/>
        </p:nvSpPr>
        <p:spPr>
          <a:xfrm>
            <a:off x="6878970" y="8852225"/>
            <a:ext cx="207874" cy="0"/>
          </a:xfrm>
          <a:custGeom>
            <a:avLst/>
            <a:gdLst/>
            <a:ahLst/>
            <a:cxnLst/>
            <a:rect l="l" t="t" r="r" b="b"/>
            <a:pathLst>
              <a:path w="207874" h="0">
                <a:moveTo>
                  <a:pt x="0" y="0"/>
                </a:moveTo>
                <a:lnTo>
                  <a:pt x="207874" y="0"/>
                </a:lnTo>
              </a:path>
            </a:pathLst>
          </a:custGeom>
          <a:ln w="6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4" name="object 974"/>
          <p:cNvSpPr/>
          <p:nvPr/>
        </p:nvSpPr>
        <p:spPr>
          <a:xfrm>
            <a:off x="7086844" y="8852225"/>
            <a:ext cx="6688" cy="6163"/>
          </a:xfrm>
          <a:custGeom>
            <a:avLst/>
            <a:gdLst/>
            <a:ahLst/>
            <a:cxnLst/>
            <a:rect l="l" t="t" r="r" b="b"/>
            <a:pathLst>
              <a:path w="6688" h="6163">
                <a:moveTo>
                  <a:pt x="0" y="0"/>
                </a:moveTo>
                <a:lnTo>
                  <a:pt x="0" y="0"/>
                </a:lnTo>
                <a:lnTo>
                  <a:pt x="6688" y="6163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5" name="object 975"/>
          <p:cNvSpPr/>
          <p:nvPr/>
        </p:nvSpPr>
        <p:spPr>
          <a:xfrm>
            <a:off x="4031615" y="8863286"/>
            <a:ext cx="3068606" cy="0"/>
          </a:xfrm>
          <a:custGeom>
            <a:avLst/>
            <a:gdLst/>
            <a:ahLst/>
            <a:cxnLst/>
            <a:rect l="l" t="t" r="r" b="b"/>
            <a:pathLst>
              <a:path w="3068606" h="0">
                <a:moveTo>
                  <a:pt x="0" y="0"/>
                </a:moveTo>
                <a:lnTo>
                  <a:pt x="3068606" y="0"/>
                </a:lnTo>
              </a:path>
            </a:pathLst>
          </a:custGeom>
          <a:ln w="159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6" name="object 976"/>
          <p:cNvSpPr txBox="1"/>
          <p:nvPr/>
        </p:nvSpPr>
        <p:spPr>
          <a:xfrm>
            <a:off x="5361884" y="9427548"/>
            <a:ext cx="116205" cy="751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20">
                <a:latin typeface="Arial"/>
                <a:cs typeface="Arial"/>
              </a:rPr>
              <a:t>-2</a:t>
            </a:r>
            <a:endParaRPr sz="75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750" spc="20">
                <a:latin typeface="Arial"/>
                <a:cs typeface="Arial"/>
              </a:rPr>
              <a:t>-3</a:t>
            </a:r>
            <a:endParaRPr sz="7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6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750" spc="20">
                <a:latin typeface="Arial"/>
                <a:cs typeface="Arial"/>
              </a:rPr>
              <a:t>-4</a:t>
            </a:r>
            <a:endParaRPr sz="75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750" spc="20">
                <a:latin typeface="Arial"/>
                <a:cs typeface="Arial"/>
              </a:rPr>
              <a:t>-5</a:t>
            </a:r>
            <a:endParaRPr sz="750">
              <a:latin typeface="Arial"/>
              <a:cs typeface="Arial"/>
            </a:endParaRPr>
          </a:p>
        </p:txBody>
      </p:sp>
      <p:sp>
        <p:nvSpPr>
          <p:cNvPr id="977" name="object 977"/>
          <p:cNvSpPr txBox="1"/>
          <p:nvPr/>
        </p:nvSpPr>
        <p:spPr>
          <a:xfrm>
            <a:off x="5361884" y="9217414"/>
            <a:ext cx="23939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10">
                <a:latin typeface="Arial"/>
                <a:cs typeface="Arial"/>
              </a:rPr>
              <a:t>-</a:t>
            </a:r>
            <a:r>
              <a:rPr dirty="0" smtClean="0" sz="750" spc="50">
                <a:latin typeface="Arial"/>
                <a:cs typeface="Arial"/>
              </a:rPr>
              <a:t>1</a:t>
            </a:r>
            <a:r>
              <a:rPr dirty="0" smtClean="0" sz="750" spc="50">
                <a:latin typeface="Arial"/>
                <a:cs typeface="Arial"/>
              </a:rPr>
              <a:t> </a:t>
            </a:r>
            <a:r>
              <a:rPr dirty="0" smtClean="0" sz="750" spc="65">
                <a:latin typeface="Arial"/>
                <a:cs typeface="Arial"/>
              </a:rPr>
              <a:t> </a:t>
            </a:r>
            <a:r>
              <a:rPr dirty="0" smtClean="0" baseline="37037" sz="1125" spc="75">
                <a:latin typeface="Arial"/>
                <a:cs typeface="Arial"/>
              </a:rPr>
              <a:t>0</a:t>
            </a:r>
            <a:endParaRPr baseline="37037" sz="1125">
              <a:latin typeface="Arial"/>
              <a:cs typeface="Arial"/>
            </a:endParaRPr>
          </a:p>
        </p:txBody>
      </p:sp>
      <p:sp>
        <p:nvSpPr>
          <p:cNvPr id="978" name="object 978"/>
          <p:cNvSpPr txBox="1"/>
          <p:nvPr/>
        </p:nvSpPr>
        <p:spPr>
          <a:xfrm>
            <a:off x="5395505" y="9013614"/>
            <a:ext cx="8509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0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979" name="object 979"/>
          <p:cNvSpPr txBox="1"/>
          <p:nvPr/>
        </p:nvSpPr>
        <p:spPr>
          <a:xfrm>
            <a:off x="5395505" y="8803405"/>
            <a:ext cx="8509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0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980" name="object 980"/>
          <p:cNvSpPr txBox="1"/>
          <p:nvPr/>
        </p:nvSpPr>
        <p:spPr>
          <a:xfrm>
            <a:off x="5395505" y="8593278"/>
            <a:ext cx="8509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0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981" name="object 981"/>
          <p:cNvSpPr txBox="1"/>
          <p:nvPr/>
        </p:nvSpPr>
        <p:spPr>
          <a:xfrm>
            <a:off x="5395505" y="8179271"/>
            <a:ext cx="8509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0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6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750" spc="50"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982" name="object 982"/>
          <p:cNvSpPr txBox="1"/>
          <p:nvPr/>
        </p:nvSpPr>
        <p:spPr>
          <a:xfrm>
            <a:off x="5395505" y="7969308"/>
            <a:ext cx="8509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0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983" name="object 983"/>
          <p:cNvSpPr txBox="1"/>
          <p:nvPr/>
        </p:nvSpPr>
        <p:spPr>
          <a:xfrm>
            <a:off x="3947888" y="9155534"/>
            <a:ext cx="11620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20">
                <a:latin typeface="Arial"/>
                <a:cs typeface="Arial"/>
              </a:rPr>
              <a:t>-2</a:t>
            </a:r>
            <a:endParaRPr sz="750">
              <a:latin typeface="Arial"/>
              <a:cs typeface="Arial"/>
            </a:endParaRPr>
          </a:p>
        </p:txBody>
      </p:sp>
      <p:sp>
        <p:nvSpPr>
          <p:cNvPr id="984" name="object 984"/>
          <p:cNvSpPr txBox="1"/>
          <p:nvPr/>
        </p:nvSpPr>
        <p:spPr>
          <a:xfrm>
            <a:off x="4232598" y="9155534"/>
            <a:ext cx="60261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25" u="sng">
                <a:latin typeface="Arial"/>
                <a:cs typeface="Arial"/>
              </a:rPr>
              <a:t> </a:t>
            </a:r>
            <a:r>
              <a:rPr dirty="0" smtClean="0" sz="750" spc="25" u="sng">
                <a:latin typeface="Arial"/>
                <a:cs typeface="Arial"/>
              </a:rPr>
              <a:t>  </a:t>
            </a:r>
            <a:r>
              <a:rPr dirty="0" smtClean="0" sz="750" spc="90" u="sng">
                <a:latin typeface="Arial"/>
                <a:cs typeface="Arial"/>
              </a:rPr>
              <a:t> </a:t>
            </a:r>
            <a:r>
              <a:rPr dirty="0" smtClean="0" sz="750" spc="25" u="sng">
                <a:latin typeface="Arial"/>
                <a:cs typeface="Arial"/>
              </a:rPr>
              <a:t> </a:t>
            </a:r>
            <a:r>
              <a:rPr dirty="0" smtClean="0" sz="750" spc="25" u="sng">
                <a:latin typeface="Arial"/>
                <a:cs typeface="Arial"/>
              </a:rPr>
              <a:t> </a:t>
            </a:r>
            <a:r>
              <a:rPr dirty="0" smtClean="0" sz="750" spc="85" u="sng">
                <a:latin typeface="Arial"/>
                <a:cs typeface="Arial"/>
              </a:rPr>
              <a:t> </a:t>
            </a:r>
            <a:r>
              <a:rPr dirty="0" smtClean="0" sz="750" spc="25" u="sng">
                <a:latin typeface="Arial"/>
                <a:cs typeface="Arial"/>
              </a:rPr>
              <a:t> </a:t>
            </a:r>
            <a:r>
              <a:rPr dirty="0" smtClean="0" sz="750" spc="25" u="sng">
                <a:latin typeface="Arial"/>
                <a:cs typeface="Arial"/>
              </a:rPr>
              <a:t> </a:t>
            </a:r>
            <a:r>
              <a:rPr dirty="0" smtClean="0" sz="750" spc="-75" u="sng">
                <a:latin typeface="Arial"/>
                <a:cs typeface="Arial"/>
              </a:rPr>
              <a:t> </a:t>
            </a:r>
            <a:r>
              <a:rPr dirty="0" smtClean="0" sz="750" spc="25" u="sng">
                <a:latin typeface="Arial"/>
                <a:cs typeface="Arial"/>
              </a:rPr>
              <a:t> </a:t>
            </a:r>
            <a:r>
              <a:rPr dirty="0" smtClean="0" sz="750" spc="-25" u="sng">
                <a:latin typeface="Arial"/>
                <a:cs typeface="Arial"/>
              </a:rPr>
              <a:t> </a:t>
            </a:r>
            <a:r>
              <a:rPr dirty="0" smtClean="0" sz="750" spc="0">
                <a:latin typeface="Arial"/>
                <a:cs typeface="Arial"/>
              </a:rPr>
              <a:t>    </a:t>
            </a:r>
            <a:r>
              <a:rPr dirty="0" smtClean="0" sz="750" spc="-70">
                <a:latin typeface="Arial"/>
                <a:cs typeface="Arial"/>
              </a:rPr>
              <a:t> </a:t>
            </a:r>
            <a:r>
              <a:rPr dirty="0" smtClean="0" sz="750" spc="20">
                <a:latin typeface="Arial"/>
                <a:cs typeface="Arial"/>
              </a:rPr>
              <a:t>-1</a:t>
            </a:r>
            <a:endParaRPr sz="750">
              <a:latin typeface="Arial"/>
              <a:cs typeface="Arial"/>
            </a:endParaRPr>
          </a:p>
        </p:txBody>
      </p:sp>
      <p:sp>
        <p:nvSpPr>
          <p:cNvPr id="985" name="object 985"/>
          <p:cNvSpPr txBox="1"/>
          <p:nvPr/>
        </p:nvSpPr>
        <p:spPr>
          <a:xfrm>
            <a:off x="6286594" y="9155534"/>
            <a:ext cx="8509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0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986" name="object 986"/>
          <p:cNvSpPr txBox="1"/>
          <p:nvPr/>
        </p:nvSpPr>
        <p:spPr>
          <a:xfrm>
            <a:off x="7057378" y="9155534"/>
            <a:ext cx="8509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0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987" name="object 987"/>
          <p:cNvSpPr/>
          <p:nvPr/>
        </p:nvSpPr>
        <p:spPr>
          <a:xfrm>
            <a:off x="3098544" y="5712600"/>
            <a:ext cx="3692970" cy="1989503"/>
          </a:xfrm>
          <a:custGeom>
            <a:avLst/>
            <a:gdLst/>
            <a:ahLst/>
            <a:cxnLst/>
            <a:rect l="l" t="t" r="r" b="b"/>
            <a:pathLst>
              <a:path w="3692970" h="1989503">
                <a:moveTo>
                  <a:pt x="0" y="1989503"/>
                </a:moveTo>
                <a:lnTo>
                  <a:pt x="3692970" y="1989503"/>
                </a:lnTo>
                <a:lnTo>
                  <a:pt x="3692970" y="0"/>
                </a:lnTo>
                <a:lnTo>
                  <a:pt x="0" y="0"/>
                </a:lnTo>
                <a:lnTo>
                  <a:pt x="0" y="1989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8" name="object 988"/>
          <p:cNvSpPr/>
          <p:nvPr/>
        </p:nvSpPr>
        <p:spPr>
          <a:xfrm>
            <a:off x="4954716" y="5835052"/>
            <a:ext cx="0" cy="1744633"/>
          </a:xfrm>
          <a:custGeom>
            <a:avLst/>
            <a:gdLst/>
            <a:ahLst/>
            <a:cxnLst/>
            <a:rect l="l" t="t" r="r" b="b"/>
            <a:pathLst>
              <a:path w="0" h="1744633">
                <a:moveTo>
                  <a:pt x="0" y="0"/>
                </a:moveTo>
                <a:lnTo>
                  <a:pt x="0" y="1744633"/>
                </a:lnTo>
              </a:path>
            </a:pathLst>
          </a:custGeom>
          <a:ln w="6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9" name="object 989"/>
          <p:cNvSpPr/>
          <p:nvPr/>
        </p:nvSpPr>
        <p:spPr>
          <a:xfrm>
            <a:off x="4922713" y="7584881"/>
            <a:ext cx="25602" cy="0"/>
          </a:xfrm>
          <a:custGeom>
            <a:avLst/>
            <a:gdLst/>
            <a:ahLst/>
            <a:cxnLst/>
            <a:rect l="l" t="t" r="r" b="b"/>
            <a:pathLst>
              <a:path w="25602" h="0">
                <a:moveTo>
                  <a:pt x="0" y="0"/>
                </a:moveTo>
                <a:lnTo>
                  <a:pt x="2560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0" name="object 990"/>
          <p:cNvSpPr/>
          <p:nvPr/>
        </p:nvSpPr>
        <p:spPr>
          <a:xfrm>
            <a:off x="4922713" y="7147328"/>
            <a:ext cx="25602" cy="0"/>
          </a:xfrm>
          <a:custGeom>
            <a:avLst/>
            <a:gdLst/>
            <a:ahLst/>
            <a:cxnLst/>
            <a:rect l="l" t="t" r="r" b="b"/>
            <a:pathLst>
              <a:path w="25602" h="0">
                <a:moveTo>
                  <a:pt x="0" y="0"/>
                </a:moveTo>
                <a:lnTo>
                  <a:pt x="2560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1" name="object 991"/>
          <p:cNvSpPr/>
          <p:nvPr/>
        </p:nvSpPr>
        <p:spPr>
          <a:xfrm>
            <a:off x="3229970" y="6709949"/>
            <a:ext cx="3436520" cy="0"/>
          </a:xfrm>
          <a:custGeom>
            <a:avLst/>
            <a:gdLst/>
            <a:ahLst/>
            <a:cxnLst/>
            <a:rect l="l" t="t" r="r" b="b"/>
            <a:pathLst>
              <a:path w="3436520" h="0">
                <a:moveTo>
                  <a:pt x="0" y="0"/>
                </a:moveTo>
                <a:lnTo>
                  <a:pt x="343652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2" name="object 992"/>
          <p:cNvSpPr/>
          <p:nvPr/>
        </p:nvSpPr>
        <p:spPr>
          <a:xfrm>
            <a:off x="4922713" y="6272570"/>
            <a:ext cx="25602" cy="0"/>
          </a:xfrm>
          <a:custGeom>
            <a:avLst/>
            <a:gdLst/>
            <a:ahLst/>
            <a:cxnLst/>
            <a:rect l="l" t="t" r="r" b="b"/>
            <a:pathLst>
              <a:path w="25602" h="0">
                <a:moveTo>
                  <a:pt x="0" y="0"/>
                </a:moveTo>
                <a:lnTo>
                  <a:pt x="2560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3" name="object 993"/>
          <p:cNvSpPr/>
          <p:nvPr/>
        </p:nvSpPr>
        <p:spPr>
          <a:xfrm>
            <a:off x="4922713" y="5835052"/>
            <a:ext cx="25602" cy="0"/>
          </a:xfrm>
          <a:custGeom>
            <a:avLst/>
            <a:gdLst/>
            <a:ahLst/>
            <a:cxnLst/>
            <a:rect l="l" t="t" r="r" b="b"/>
            <a:pathLst>
              <a:path w="25602" h="0">
                <a:moveTo>
                  <a:pt x="0" y="0"/>
                </a:moveTo>
                <a:lnTo>
                  <a:pt x="2560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4" name="object 994"/>
          <p:cNvSpPr/>
          <p:nvPr/>
        </p:nvSpPr>
        <p:spPr>
          <a:xfrm>
            <a:off x="3229970" y="6715144"/>
            <a:ext cx="0" cy="20778"/>
          </a:xfrm>
          <a:custGeom>
            <a:avLst/>
            <a:gdLst/>
            <a:ahLst/>
            <a:cxnLst/>
            <a:rect l="l" t="t" r="r" b="b"/>
            <a:pathLst>
              <a:path w="0" h="20778">
                <a:moveTo>
                  <a:pt x="0" y="20778"/>
                </a:moveTo>
                <a:lnTo>
                  <a:pt x="0" y="0"/>
                </a:lnTo>
              </a:path>
            </a:pathLst>
          </a:custGeom>
          <a:ln w="6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5" name="object 995"/>
          <p:cNvSpPr/>
          <p:nvPr/>
        </p:nvSpPr>
        <p:spPr>
          <a:xfrm>
            <a:off x="4089186" y="6715144"/>
            <a:ext cx="0" cy="20778"/>
          </a:xfrm>
          <a:custGeom>
            <a:avLst/>
            <a:gdLst/>
            <a:ahLst/>
            <a:cxnLst/>
            <a:rect l="l" t="t" r="r" b="b"/>
            <a:pathLst>
              <a:path w="0" h="20778">
                <a:moveTo>
                  <a:pt x="0" y="20778"/>
                </a:moveTo>
                <a:lnTo>
                  <a:pt x="0" y="0"/>
                </a:lnTo>
              </a:path>
            </a:pathLst>
          </a:custGeom>
          <a:ln w="6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6" name="object 996"/>
          <p:cNvSpPr/>
          <p:nvPr/>
        </p:nvSpPr>
        <p:spPr>
          <a:xfrm>
            <a:off x="5813932" y="6715144"/>
            <a:ext cx="0" cy="20778"/>
          </a:xfrm>
          <a:custGeom>
            <a:avLst/>
            <a:gdLst/>
            <a:ahLst/>
            <a:cxnLst/>
            <a:rect l="l" t="t" r="r" b="b"/>
            <a:pathLst>
              <a:path w="0" h="20778">
                <a:moveTo>
                  <a:pt x="0" y="20778"/>
                </a:moveTo>
                <a:lnTo>
                  <a:pt x="0" y="0"/>
                </a:lnTo>
              </a:path>
            </a:pathLst>
          </a:custGeom>
          <a:ln w="6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7" name="object 997"/>
          <p:cNvSpPr/>
          <p:nvPr/>
        </p:nvSpPr>
        <p:spPr>
          <a:xfrm>
            <a:off x="6672891" y="6715144"/>
            <a:ext cx="0" cy="20778"/>
          </a:xfrm>
          <a:custGeom>
            <a:avLst/>
            <a:gdLst/>
            <a:ahLst/>
            <a:cxnLst/>
            <a:rect l="l" t="t" r="r" b="b"/>
            <a:pathLst>
              <a:path w="0" h="20778">
                <a:moveTo>
                  <a:pt x="0" y="20778"/>
                </a:moveTo>
                <a:lnTo>
                  <a:pt x="0" y="0"/>
                </a:lnTo>
              </a:path>
            </a:pathLst>
          </a:custGeom>
          <a:ln w="6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8" name="object 998"/>
          <p:cNvSpPr/>
          <p:nvPr/>
        </p:nvSpPr>
        <p:spPr>
          <a:xfrm>
            <a:off x="3229970" y="7553540"/>
            <a:ext cx="25602" cy="0"/>
          </a:xfrm>
          <a:custGeom>
            <a:avLst/>
            <a:gdLst/>
            <a:ahLst/>
            <a:cxnLst/>
            <a:rect l="l" t="t" r="r" b="b"/>
            <a:pathLst>
              <a:path w="25602" h="0">
                <a:moveTo>
                  <a:pt x="0" y="0"/>
                </a:moveTo>
                <a:lnTo>
                  <a:pt x="2560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9" name="object 999"/>
          <p:cNvSpPr/>
          <p:nvPr/>
        </p:nvSpPr>
        <p:spPr>
          <a:xfrm>
            <a:off x="3255572" y="7548346"/>
            <a:ext cx="6613" cy="5194"/>
          </a:xfrm>
          <a:custGeom>
            <a:avLst/>
            <a:gdLst/>
            <a:ahLst/>
            <a:cxnLst/>
            <a:rect l="l" t="t" r="r" b="b"/>
            <a:pathLst>
              <a:path w="6613" h="5194">
                <a:moveTo>
                  <a:pt x="0" y="5194"/>
                </a:moveTo>
                <a:lnTo>
                  <a:pt x="0" y="0"/>
                </a:lnTo>
                <a:lnTo>
                  <a:pt x="6613" y="0"/>
                </a:lnTo>
              </a:path>
            </a:pathLst>
          </a:custGeom>
          <a:ln w="5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0" name="object 1000"/>
          <p:cNvSpPr/>
          <p:nvPr/>
        </p:nvSpPr>
        <p:spPr>
          <a:xfrm>
            <a:off x="3262186" y="7548346"/>
            <a:ext cx="64006" cy="0"/>
          </a:xfrm>
          <a:custGeom>
            <a:avLst/>
            <a:gdLst/>
            <a:ahLst/>
            <a:cxnLst/>
            <a:rect l="l" t="t" r="r" b="b"/>
            <a:pathLst>
              <a:path w="64006" h="0">
                <a:moveTo>
                  <a:pt x="0" y="0"/>
                </a:moveTo>
                <a:lnTo>
                  <a:pt x="64006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1" name="object 1001"/>
          <p:cNvSpPr/>
          <p:nvPr/>
        </p:nvSpPr>
        <p:spPr>
          <a:xfrm>
            <a:off x="3326192" y="754315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2" name="object 1002"/>
          <p:cNvSpPr/>
          <p:nvPr/>
        </p:nvSpPr>
        <p:spPr>
          <a:xfrm>
            <a:off x="3332593" y="7543151"/>
            <a:ext cx="44804" cy="0"/>
          </a:xfrm>
          <a:custGeom>
            <a:avLst/>
            <a:gdLst/>
            <a:ahLst/>
            <a:cxnLst/>
            <a:rect l="l" t="t" r="r" b="b"/>
            <a:pathLst>
              <a:path w="44804" h="0">
                <a:moveTo>
                  <a:pt x="0" y="0"/>
                </a:moveTo>
                <a:lnTo>
                  <a:pt x="44804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3" name="object 1003"/>
          <p:cNvSpPr/>
          <p:nvPr/>
        </p:nvSpPr>
        <p:spPr>
          <a:xfrm>
            <a:off x="3377397" y="7537956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4" name="object 1004"/>
          <p:cNvSpPr/>
          <p:nvPr/>
        </p:nvSpPr>
        <p:spPr>
          <a:xfrm>
            <a:off x="3383797" y="7537956"/>
            <a:ext cx="45017" cy="0"/>
          </a:xfrm>
          <a:custGeom>
            <a:avLst/>
            <a:gdLst/>
            <a:ahLst/>
            <a:cxnLst/>
            <a:rect l="l" t="t" r="r" b="b"/>
            <a:pathLst>
              <a:path w="45017" h="0">
                <a:moveTo>
                  <a:pt x="0" y="0"/>
                </a:moveTo>
                <a:lnTo>
                  <a:pt x="45017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5" name="object 1005"/>
          <p:cNvSpPr/>
          <p:nvPr/>
        </p:nvSpPr>
        <p:spPr>
          <a:xfrm>
            <a:off x="3428815" y="7532762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6" name="object 1006"/>
          <p:cNvSpPr/>
          <p:nvPr/>
        </p:nvSpPr>
        <p:spPr>
          <a:xfrm>
            <a:off x="3435215" y="7532762"/>
            <a:ext cx="38403" cy="0"/>
          </a:xfrm>
          <a:custGeom>
            <a:avLst/>
            <a:gdLst/>
            <a:ahLst/>
            <a:cxnLst/>
            <a:rect l="l" t="t" r="r" b="b"/>
            <a:pathLst>
              <a:path w="38403" h="0">
                <a:moveTo>
                  <a:pt x="0" y="0"/>
                </a:moveTo>
                <a:lnTo>
                  <a:pt x="38403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7" name="object 1007"/>
          <p:cNvSpPr/>
          <p:nvPr/>
        </p:nvSpPr>
        <p:spPr>
          <a:xfrm>
            <a:off x="3473619" y="7527567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8" name="object 1008"/>
          <p:cNvSpPr/>
          <p:nvPr/>
        </p:nvSpPr>
        <p:spPr>
          <a:xfrm>
            <a:off x="3480020" y="7527568"/>
            <a:ext cx="32003" cy="0"/>
          </a:xfrm>
          <a:custGeom>
            <a:avLst/>
            <a:gdLst/>
            <a:ahLst/>
            <a:cxnLst/>
            <a:rect l="l" t="t" r="r" b="b"/>
            <a:pathLst>
              <a:path w="32003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9" name="object 1009"/>
          <p:cNvSpPr/>
          <p:nvPr/>
        </p:nvSpPr>
        <p:spPr>
          <a:xfrm>
            <a:off x="3512023" y="7522373"/>
            <a:ext cx="13014" cy="5194"/>
          </a:xfrm>
          <a:custGeom>
            <a:avLst/>
            <a:gdLst/>
            <a:ahLst/>
            <a:cxnLst/>
            <a:rect l="l" t="t" r="r" b="b"/>
            <a:pathLst>
              <a:path w="13014" h="5194">
                <a:moveTo>
                  <a:pt x="0" y="5194"/>
                </a:moveTo>
                <a:lnTo>
                  <a:pt x="6613" y="0"/>
                </a:lnTo>
                <a:lnTo>
                  <a:pt x="13014" y="0"/>
                </a:lnTo>
              </a:path>
            </a:pathLst>
          </a:custGeom>
          <a:ln w="53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0" name="object 1010"/>
          <p:cNvSpPr/>
          <p:nvPr/>
        </p:nvSpPr>
        <p:spPr>
          <a:xfrm>
            <a:off x="3525037" y="7522373"/>
            <a:ext cx="25602" cy="0"/>
          </a:xfrm>
          <a:custGeom>
            <a:avLst/>
            <a:gdLst/>
            <a:ahLst/>
            <a:cxnLst/>
            <a:rect l="l" t="t" r="r" b="b"/>
            <a:pathLst>
              <a:path w="25602" h="0">
                <a:moveTo>
                  <a:pt x="0" y="0"/>
                </a:moveTo>
                <a:lnTo>
                  <a:pt x="2560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1" name="object 1011"/>
          <p:cNvSpPr/>
          <p:nvPr/>
        </p:nvSpPr>
        <p:spPr>
          <a:xfrm>
            <a:off x="3550640" y="7517179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2" name="object 1012"/>
          <p:cNvSpPr/>
          <p:nvPr/>
        </p:nvSpPr>
        <p:spPr>
          <a:xfrm>
            <a:off x="3557040" y="7517179"/>
            <a:ext cx="25602" cy="0"/>
          </a:xfrm>
          <a:custGeom>
            <a:avLst/>
            <a:gdLst/>
            <a:ahLst/>
            <a:cxnLst/>
            <a:rect l="l" t="t" r="r" b="b"/>
            <a:pathLst>
              <a:path w="25602" h="0">
                <a:moveTo>
                  <a:pt x="0" y="0"/>
                </a:moveTo>
                <a:lnTo>
                  <a:pt x="2560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3" name="object 1013"/>
          <p:cNvSpPr/>
          <p:nvPr/>
        </p:nvSpPr>
        <p:spPr>
          <a:xfrm>
            <a:off x="3582642" y="751198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4" name="object 1014"/>
          <p:cNvSpPr/>
          <p:nvPr/>
        </p:nvSpPr>
        <p:spPr>
          <a:xfrm>
            <a:off x="3589043" y="7511984"/>
            <a:ext cx="25602" cy="0"/>
          </a:xfrm>
          <a:custGeom>
            <a:avLst/>
            <a:gdLst/>
            <a:ahLst/>
            <a:cxnLst/>
            <a:rect l="l" t="t" r="r" b="b"/>
            <a:pathLst>
              <a:path w="25602" h="0">
                <a:moveTo>
                  <a:pt x="0" y="0"/>
                </a:moveTo>
                <a:lnTo>
                  <a:pt x="2560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5" name="object 1015"/>
          <p:cNvSpPr/>
          <p:nvPr/>
        </p:nvSpPr>
        <p:spPr>
          <a:xfrm>
            <a:off x="3614646" y="7506789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6" name="object 1016"/>
          <p:cNvSpPr/>
          <p:nvPr/>
        </p:nvSpPr>
        <p:spPr>
          <a:xfrm>
            <a:off x="3627447" y="7506789"/>
            <a:ext cx="13014" cy="0"/>
          </a:xfrm>
          <a:custGeom>
            <a:avLst/>
            <a:gdLst/>
            <a:ahLst/>
            <a:cxnLst/>
            <a:rect l="l" t="t" r="r" b="b"/>
            <a:pathLst>
              <a:path w="13014" h="0">
                <a:moveTo>
                  <a:pt x="0" y="0"/>
                </a:moveTo>
                <a:lnTo>
                  <a:pt x="13014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7" name="object 1017"/>
          <p:cNvSpPr/>
          <p:nvPr/>
        </p:nvSpPr>
        <p:spPr>
          <a:xfrm>
            <a:off x="3640461" y="7501595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8" name="object 1018"/>
          <p:cNvSpPr/>
          <p:nvPr/>
        </p:nvSpPr>
        <p:spPr>
          <a:xfrm>
            <a:off x="3653262" y="7501595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9" name="object 1019"/>
          <p:cNvSpPr/>
          <p:nvPr/>
        </p:nvSpPr>
        <p:spPr>
          <a:xfrm>
            <a:off x="3666064" y="7496400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0" name="object 1020"/>
          <p:cNvSpPr/>
          <p:nvPr/>
        </p:nvSpPr>
        <p:spPr>
          <a:xfrm>
            <a:off x="3678865" y="7496400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1" name="object 1021"/>
          <p:cNvSpPr/>
          <p:nvPr/>
        </p:nvSpPr>
        <p:spPr>
          <a:xfrm>
            <a:off x="3691666" y="7491033"/>
            <a:ext cx="12801" cy="5367"/>
          </a:xfrm>
          <a:custGeom>
            <a:avLst/>
            <a:gdLst/>
            <a:ahLst/>
            <a:cxnLst/>
            <a:rect l="l" t="t" r="r" b="b"/>
            <a:pathLst>
              <a:path w="12801" h="5367">
                <a:moveTo>
                  <a:pt x="0" y="5367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2" name="object 1022"/>
          <p:cNvSpPr/>
          <p:nvPr/>
        </p:nvSpPr>
        <p:spPr>
          <a:xfrm>
            <a:off x="3704467" y="7491033"/>
            <a:ext cx="19201" cy="0"/>
          </a:xfrm>
          <a:custGeom>
            <a:avLst/>
            <a:gdLst/>
            <a:ahLst/>
            <a:cxnLst/>
            <a:rect l="l" t="t" r="r" b="b"/>
            <a:pathLst>
              <a:path w="19201" h="0">
                <a:moveTo>
                  <a:pt x="0" y="0"/>
                </a:moveTo>
                <a:lnTo>
                  <a:pt x="192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3" name="object 1023"/>
          <p:cNvSpPr/>
          <p:nvPr/>
        </p:nvSpPr>
        <p:spPr>
          <a:xfrm>
            <a:off x="3723669" y="7485838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4" name="object 1024"/>
          <p:cNvSpPr/>
          <p:nvPr/>
        </p:nvSpPr>
        <p:spPr>
          <a:xfrm>
            <a:off x="3730069" y="7485838"/>
            <a:ext cx="19201" cy="0"/>
          </a:xfrm>
          <a:custGeom>
            <a:avLst/>
            <a:gdLst/>
            <a:ahLst/>
            <a:cxnLst/>
            <a:rect l="l" t="t" r="r" b="b"/>
            <a:pathLst>
              <a:path w="19201" h="0">
                <a:moveTo>
                  <a:pt x="0" y="0"/>
                </a:moveTo>
                <a:lnTo>
                  <a:pt x="192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5" name="object 1025"/>
          <p:cNvSpPr/>
          <p:nvPr/>
        </p:nvSpPr>
        <p:spPr>
          <a:xfrm>
            <a:off x="3749271" y="748064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6" name="object 1026"/>
          <p:cNvSpPr/>
          <p:nvPr/>
        </p:nvSpPr>
        <p:spPr>
          <a:xfrm>
            <a:off x="3755672" y="7480644"/>
            <a:ext cx="19415" cy="0"/>
          </a:xfrm>
          <a:custGeom>
            <a:avLst/>
            <a:gdLst/>
            <a:ahLst/>
            <a:cxnLst/>
            <a:rect l="l" t="t" r="r" b="b"/>
            <a:pathLst>
              <a:path w="19415" h="0">
                <a:moveTo>
                  <a:pt x="0" y="0"/>
                </a:moveTo>
                <a:lnTo>
                  <a:pt x="19415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7" name="object 1027"/>
          <p:cNvSpPr/>
          <p:nvPr/>
        </p:nvSpPr>
        <p:spPr>
          <a:xfrm>
            <a:off x="3775087" y="7475449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8" name="object 1028"/>
          <p:cNvSpPr/>
          <p:nvPr/>
        </p:nvSpPr>
        <p:spPr>
          <a:xfrm>
            <a:off x="3781488" y="7475449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9" name="object 1029"/>
          <p:cNvSpPr/>
          <p:nvPr/>
        </p:nvSpPr>
        <p:spPr>
          <a:xfrm>
            <a:off x="3787888" y="7470254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0" name="object 1030"/>
          <p:cNvSpPr/>
          <p:nvPr/>
        </p:nvSpPr>
        <p:spPr>
          <a:xfrm>
            <a:off x="3800689" y="7470254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1" name="object 1031"/>
          <p:cNvSpPr/>
          <p:nvPr/>
        </p:nvSpPr>
        <p:spPr>
          <a:xfrm>
            <a:off x="3813491" y="7465060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2" name="object 1032"/>
          <p:cNvSpPr/>
          <p:nvPr/>
        </p:nvSpPr>
        <p:spPr>
          <a:xfrm>
            <a:off x="3826292" y="7465060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3" name="object 1033"/>
          <p:cNvSpPr/>
          <p:nvPr/>
        </p:nvSpPr>
        <p:spPr>
          <a:xfrm>
            <a:off x="3832692" y="7459866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4" name="object 1034"/>
          <p:cNvSpPr/>
          <p:nvPr/>
        </p:nvSpPr>
        <p:spPr>
          <a:xfrm>
            <a:off x="3839093" y="7459866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5" name="object 1035"/>
          <p:cNvSpPr/>
          <p:nvPr/>
        </p:nvSpPr>
        <p:spPr>
          <a:xfrm>
            <a:off x="3851894" y="745467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6" name="object 1036"/>
          <p:cNvSpPr/>
          <p:nvPr/>
        </p:nvSpPr>
        <p:spPr>
          <a:xfrm>
            <a:off x="3858295" y="7454671"/>
            <a:ext cx="19201" cy="0"/>
          </a:xfrm>
          <a:custGeom>
            <a:avLst/>
            <a:gdLst/>
            <a:ahLst/>
            <a:cxnLst/>
            <a:rect l="l" t="t" r="r" b="b"/>
            <a:pathLst>
              <a:path w="19201" h="0">
                <a:moveTo>
                  <a:pt x="0" y="0"/>
                </a:moveTo>
                <a:lnTo>
                  <a:pt x="192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7" name="object 1037"/>
          <p:cNvSpPr/>
          <p:nvPr/>
        </p:nvSpPr>
        <p:spPr>
          <a:xfrm>
            <a:off x="3877497" y="7449477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8" name="object 1038"/>
          <p:cNvSpPr/>
          <p:nvPr/>
        </p:nvSpPr>
        <p:spPr>
          <a:xfrm>
            <a:off x="3883897" y="7449477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9" name="object 1039"/>
          <p:cNvSpPr/>
          <p:nvPr/>
        </p:nvSpPr>
        <p:spPr>
          <a:xfrm>
            <a:off x="3890298" y="7444282"/>
            <a:ext cx="13014" cy="5194"/>
          </a:xfrm>
          <a:custGeom>
            <a:avLst/>
            <a:gdLst/>
            <a:ahLst/>
            <a:cxnLst/>
            <a:rect l="l" t="t" r="r" b="b"/>
            <a:pathLst>
              <a:path w="13014" h="5194">
                <a:moveTo>
                  <a:pt x="0" y="5194"/>
                </a:moveTo>
                <a:lnTo>
                  <a:pt x="6613" y="0"/>
                </a:lnTo>
                <a:lnTo>
                  <a:pt x="13014" y="0"/>
                </a:lnTo>
              </a:path>
            </a:pathLst>
          </a:custGeom>
          <a:ln w="53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0" name="object 1040"/>
          <p:cNvSpPr/>
          <p:nvPr/>
        </p:nvSpPr>
        <p:spPr>
          <a:xfrm>
            <a:off x="3903312" y="7444282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1" name="object 1041"/>
          <p:cNvSpPr/>
          <p:nvPr/>
        </p:nvSpPr>
        <p:spPr>
          <a:xfrm>
            <a:off x="3909713" y="7439087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2" name="object 1042"/>
          <p:cNvSpPr/>
          <p:nvPr/>
        </p:nvSpPr>
        <p:spPr>
          <a:xfrm>
            <a:off x="3916114" y="7439087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3" name="object 1043"/>
          <p:cNvSpPr/>
          <p:nvPr/>
        </p:nvSpPr>
        <p:spPr>
          <a:xfrm>
            <a:off x="3928915" y="7433893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4" name="object 1044"/>
          <p:cNvSpPr/>
          <p:nvPr/>
        </p:nvSpPr>
        <p:spPr>
          <a:xfrm>
            <a:off x="3935315" y="7428698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5" name="object 1045"/>
          <p:cNvSpPr/>
          <p:nvPr/>
        </p:nvSpPr>
        <p:spPr>
          <a:xfrm>
            <a:off x="3941716" y="7428698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6" name="object 1046"/>
          <p:cNvSpPr/>
          <p:nvPr/>
        </p:nvSpPr>
        <p:spPr>
          <a:xfrm>
            <a:off x="3954517" y="7423331"/>
            <a:ext cx="6400" cy="5367"/>
          </a:xfrm>
          <a:custGeom>
            <a:avLst/>
            <a:gdLst/>
            <a:ahLst/>
            <a:cxnLst/>
            <a:rect l="l" t="t" r="r" b="b"/>
            <a:pathLst>
              <a:path w="6400" h="5367">
                <a:moveTo>
                  <a:pt x="0" y="5367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7" name="object 1047"/>
          <p:cNvSpPr/>
          <p:nvPr/>
        </p:nvSpPr>
        <p:spPr>
          <a:xfrm>
            <a:off x="3960917" y="7423331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8" name="object 1048"/>
          <p:cNvSpPr/>
          <p:nvPr/>
        </p:nvSpPr>
        <p:spPr>
          <a:xfrm>
            <a:off x="3967318" y="7418136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9" name="object 1049"/>
          <p:cNvSpPr/>
          <p:nvPr/>
        </p:nvSpPr>
        <p:spPr>
          <a:xfrm>
            <a:off x="3980119" y="7418136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0" name="object 1050"/>
          <p:cNvSpPr/>
          <p:nvPr/>
        </p:nvSpPr>
        <p:spPr>
          <a:xfrm>
            <a:off x="3986520" y="7412942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1" name="object 1051"/>
          <p:cNvSpPr/>
          <p:nvPr/>
        </p:nvSpPr>
        <p:spPr>
          <a:xfrm>
            <a:off x="3992921" y="7407747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2" name="object 1052"/>
          <p:cNvSpPr/>
          <p:nvPr/>
        </p:nvSpPr>
        <p:spPr>
          <a:xfrm>
            <a:off x="4005722" y="7407747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3" name="object 1053"/>
          <p:cNvSpPr/>
          <p:nvPr/>
        </p:nvSpPr>
        <p:spPr>
          <a:xfrm>
            <a:off x="4012122" y="7402552"/>
            <a:ext cx="13057" cy="5194"/>
          </a:xfrm>
          <a:custGeom>
            <a:avLst/>
            <a:gdLst/>
            <a:ahLst/>
            <a:cxnLst/>
            <a:rect l="l" t="t" r="r" b="b"/>
            <a:pathLst>
              <a:path w="13057" h="5194">
                <a:moveTo>
                  <a:pt x="0" y="5194"/>
                </a:moveTo>
                <a:lnTo>
                  <a:pt x="6656" y="0"/>
                </a:lnTo>
                <a:lnTo>
                  <a:pt x="13057" y="0"/>
                </a:lnTo>
              </a:path>
            </a:pathLst>
          </a:custGeom>
          <a:ln w="5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4" name="object 1054"/>
          <p:cNvSpPr/>
          <p:nvPr/>
        </p:nvSpPr>
        <p:spPr>
          <a:xfrm>
            <a:off x="4025179" y="7402552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5" name="object 1055"/>
          <p:cNvSpPr/>
          <p:nvPr/>
        </p:nvSpPr>
        <p:spPr>
          <a:xfrm>
            <a:off x="4031580" y="7397358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6" name="object 1056"/>
          <p:cNvSpPr/>
          <p:nvPr/>
        </p:nvSpPr>
        <p:spPr>
          <a:xfrm>
            <a:off x="4037981" y="7392164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7" name="object 1057"/>
          <p:cNvSpPr/>
          <p:nvPr/>
        </p:nvSpPr>
        <p:spPr>
          <a:xfrm>
            <a:off x="4050782" y="7392164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8" name="object 1058"/>
          <p:cNvSpPr/>
          <p:nvPr/>
        </p:nvSpPr>
        <p:spPr>
          <a:xfrm>
            <a:off x="4057182" y="7386969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9" name="object 1059"/>
          <p:cNvSpPr/>
          <p:nvPr/>
        </p:nvSpPr>
        <p:spPr>
          <a:xfrm>
            <a:off x="4063583" y="7381775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0" name="object 1060"/>
          <p:cNvSpPr/>
          <p:nvPr/>
        </p:nvSpPr>
        <p:spPr>
          <a:xfrm>
            <a:off x="4076384" y="7381775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1" name="object 1061"/>
          <p:cNvSpPr/>
          <p:nvPr/>
        </p:nvSpPr>
        <p:spPr>
          <a:xfrm>
            <a:off x="4082785" y="737658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2" name="object 1062"/>
          <p:cNvSpPr/>
          <p:nvPr/>
        </p:nvSpPr>
        <p:spPr>
          <a:xfrm>
            <a:off x="4089186" y="7371385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3" name="object 1063"/>
          <p:cNvSpPr/>
          <p:nvPr/>
        </p:nvSpPr>
        <p:spPr>
          <a:xfrm>
            <a:off x="4101987" y="7371385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4" name="object 1064"/>
          <p:cNvSpPr/>
          <p:nvPr/>
        </p:nvSpPr>
        <p:spPr>
          <a:xfrm>
            <a:off x="4108387" y="736619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5" name="object 1065"/>
          <p:cNvSpPr/>
          <p:nvPr/>
        </p:nvSpPr>
        <p:spPr>
          <a:xfrm>
            <a:off x="4114788" y="7360997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6" name="object 1066"/>
          <p:cNvSpPr/>
          <p:nvPr/>
        </p:nvSpPr>
        <p:spPr>
          <a:xfrm>
            <a:off x="4127589" y="7355629"/>
            <a:ext cx="6400" cy="5367"/>
          </a:xfrm>
          <a:custGeom>
            <a:avLst/>
            <a:gdLst/>
            <a:ahLst/>
            <a:cxnLst/>
            <a:rect l="l" t="t" r="r" b="b"/>
            <a:pathLst>
              <a:path w="6400" h="5367">
                <a:moveTo>
                  <a:pt x="0" y="5367"/>
                </a:moveTo>
                <a:lnTo>
                  <a:pt x="6400" y="0"/>
                </a:lnTo>
              </a:path>
            </a:pathLst>
          </a:custGeom>
          <a:ln w="56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7" name="object 1067"/>
          <p:cNvSpPr/>
          <p:nvPr/>
        </p:nvSpPr>
        <p:spPr>
          <a:xfrm>
            <a:off x="4133989" y="7355629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8" name="object 1068"/>
          <p:cNvSpPr/>
          <p:nvPr/>
        </p:nvSpPr>
        <p:spPr>
          <a:xfrm>
            <a:off x="4140390" y="7350434"/>
            <a:ext cx="12971" cy="5194"/>
          </a:xfrm>
          <a:custGeom>
            <a:avLst/>
            <a:gdLst/>
            <a:ahLst/>
            <a:cxnLst/>
            <a:rect l="l" t="t" r="r" b="b"/>
            <a:pathLst>
              <a:path w="12971" h="5194">
                <a:moveTo>
                  <a:pt x="0" y="5194"/>
                </a:moveTo>
                <a:lnTo>
                  <a:pt x="12971" y="0"/>
                </a:lnTo>
              </a:path>
            </a:pathLst>
          </a:custGeom>
          <a:ln w="53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9" name="object 1069"/>
          <p:cNvSpPr/>
          <p:nvPr/>
        </p:nvSpPr>
        <p:spPr>
          <a:xfrm>
            <a:off x="4153362" y="734524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0" name="object 1070"/>
          <p:cNvSpPr/>
          <p:nvPr/>
        </p:nvSpPr>
        <p:spPr>
          <a:xfrm>
            <a:off x="4159763" y="7340045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1" name="object 1071"/>
          <p:cNvSpPr/>
          <p:nvPr/>
        </p:nvSpPr>
        <p:spPr>
          <a:xfrm>
            <a:off x="4166163" y="7334850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2" name="object 1072"/>
          <p:cNvSpPr/>
          <p:nvPr/>
        </p:nvSpPr>
        <p:spPr>
          <a:xfrm>
            <a:off x="4178965" y="7334850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3" name="object 1073"/>
          <p:cNvSpPr/>
          <p:nvPr/>
        </p:nvSpPr>
        <p:spPr>
          <a:xfrm>
            <a:off x="4185365" y="7329656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4" name="object 1074"/>
          <p:cNvSpPr/>
          <p:nvPr/>
        </p:nvSpPr>
        <p:spPr>
          <a:xfrm>
            <a:off x="4191766" y="7324462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5" name="object 1075"/>
          <p:cNvSpPr/>
          <p:nvPr/>
        </p:nvSpPr>
        <p:spPr>
          <a:xfrm>
            <a:off x="4204567" y="7319267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6" name="object 1076"/>
          <p:cNvSpPr/>
          <p:nvPr/>
        </p:nvSpPr>
        <p:spPr>
          <a:xfrm>
            <a:off x="4210967" y="7314072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7" name="object 1077"/>
          <p:cNvSpPr/>
          <p:nvPr/>
        </p:nvSpPr>
        <p:spPr>
          <a:xfrm>
            <a:off x="4217368" y="7308878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8" name="object 1078"/>
          <p:cNvSpPr/>
          <p:nvPr/>
        </p:nvSpPr>
        <p:spPr>
          <a:xfrm>
            <a:off x="4230169" y="7303683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9" name="object 1079"/>
          <p:cNvSpPr/>
          <p:nvPr/>
        </p:nvSpPr>
        <p:spPr>
          <a:xfrm>
            <a:off x="4236570" y="7298489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0" name="object 1080"/>
          <p:cNvSpPr/>
          <p:nvPr/>
        </p:nvSpPr>
        <p:spPr>
          <a:xfrm>
            <a:off x="4242970" y="7293295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1" name="object 1081"/>
          <p:cNvSpPr/>
          <p:nvPr/>
        </p:nvSpPr>
        <p:spPr>
          <a:xfrm>
            <a:off x="4255772" y="7293295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2" name="object 1082"/>
          <p:cNvSpPr/>
          <p:nvPr/>
        </p:nvSpPr>
        <p:spPr>
          <a:xfrm>
            <a:off x="4262172" y="7287927"/>
            <a:ext cx="6400" cy="5367"/>
          </a:xfrm>
          <a:custGeom>
            <a:avLst/>
            <a:gdLst/>
            <a:ahLst/>
            <a:cxnLst/>
            <a:rect l="l" t="t" r="r" b="b"/>
            <a:pathLst>
              <a:path w="6400" h="5367">
                <a:moveTo>
                  <a:pt x="0" y="5367"/>
                </a:moveTo>
                <a:lnTo>
                  <a:pt x="6400" y="0"/>
                </a:lnTo>
              </a:path>
            </a:pathLst>
          </a:custGeom>
          <a:ln w="56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3" name="object 1083"/>
          <p:cNvSpPr/>
          <p:nvPr/>
        </p:nvSpPr>
        <p:spPr>
          <a:xfrm>
            <a:off x="4268573" y="7282732"/>
            <a:ext cx="13057" cy="5194"/>
          </a:xfrm>
          <a:custGeom>
            <a:avLst/>
            <a:gdLst/>
            <a:ahLst/>
            <a:cxnLst/>
            <a:rect l="l" t="t" r="r" b="b"/>
            <a:pathLst>
              <a:path w="13057" h="5194">
                <a:moveTo>
                  <a:pt x="0" y="5194"/>
                </a:moveTo>
                <a:lnTo>
                  <a:pt x="13057" y="0"/>
                </a:lnTo>
              </a:path>
            </a:pathLst>
          </a:custGeom>
          <a:ln w="5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4" name="object 1084"/>
          <p:cNvSpPr/>
          <p:nvPr/>
        </p:nvSpPr>
        <p:spPr>
          <a:xfrm>
            <a:off x="4281630" y="7277537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5" name="object 1085"/>
          <p:cNvSpPr/>
          <p:nvPr/>
        </p:nvSpPr>
        <p:spPr>
          <a:xfrm>
            <a:off x="4288030" y="7272343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6" name="object 1086"/>
          <p:cNvSpPr/>
          <p:nvPr/>
        </p:nvSpPr>
        <p:spPr>
          <a:xfrm>
            <a:off x="4294431" y="7267149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7" name="object 1087"/>
          <p:cNvSpPr/>
          <p:nvPr/>
        </p:nvSpPr>
        <p:spPr>
          <a:xfrm>
            <a:off x="4307232" y="726195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8" name="object 1088"/>
          <p:cNvSpPr/>
          <p:nvPr/>
        </p:nvSpPr>
        <p:spPr>
          <a:xfrm>
            <a:off x="4313633" y="725676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9" name="object 1089"/>
          <p:cNvSpPr/>
          <p:nvPr/>
        </p:nvSpPr>
        <p:spPr>
          <a:xfrm>
            <a:off x="4320033" y="7251565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0" name="object 1090"/>
          <p:cNvSpPr/>
          <p:nvPr/>
        </p:nvSpPr>
        <p:spPr>
          <a:xfrm>
            <a:off x="4332835" y="724637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1" name="object 1091"/>
          <p:cNvSpPr/>
          <p:nvPr/>
        </p:nvSpPr>
        <p:spPr>
          <a:xfrm>
            <a:off x="4339235" y="7241176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2" name="object 1092"/>
          <p:cNvSpPr/>
          <p:nvPr/>
        </p:nvSpPr>
        <p:spPr>
          <a:xfrm>
            <a:off x="4352037" y="7230787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3" name="object 1093"/>
          <p:cNvSpPr/>
          <p:nvPr/>
        </p:nvSpPr>
        <p:spPr>
          <a:xfrm>
            <a:off x="4358437" y="7225593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4" name="object 1094"/>
          <p:cNvSpPr/>
          <p:nvPr/>
        </p:nvSpPr>
        <p:spPr>
          <a:xfrm>
            <a:off x="4364838" y="7220225"/>
            <a:ext cx="12801" cy="5367"/>
          </a:xfrm>
          <a:custGeom>
            <a:avLst/>
            <a:gdLst/>
            <a:ahLst/>
            <a:cxnLst/>
            <a:rect l="l" t="t" r="r" b="b"/>
            <a:pathLst>
              <a:path w="12801" h="5367">
                <a:moveTo>
                  <a:pt x="0" y="5367"/>
                </a:moveTo>
                <a:lnTo>
                  <a:pt x="12801" y="0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5" name="object 1095"/>
          <p:cNvSpPr/>
          <p:nvPr/>
        </p:nvSpPr>
        <p:spPr>
          <a:xfrm>
            <a:off x="4377639" y="721503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6" name="object 1096"/>
          <p:cNvSpPr/>
          <p:nvPr/>
        </p:nvSpPr>
        <p:spPr>
          <a:xfrm>
            <a:off x="4384039" y="7209835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7" name="object 1097"/>
          <p:cNvSpPr/>
          <p:nvPr/>
        </p:nvSpPr>
        <p:spPr>
          <a:xfrm>
            <a:off x="4390440" y="7204641"/>
            <a:ext cx="12971" cy="5194"/>
          </a:xfrm>
          <a:custGeom>
            <a:avLst/>
            <a:gdLst/>
            <a:ahLst/>
            <a:cxnLst/>
            <a:rect l="l" t="t" r="r" b="b"/>
            <a:pathLst>
              <a:path w="12971" h="5194">
                <a:moveTo>
                  <a:pt x="0" y="5194"/>
                </a:moveTo>
                <a:lnTo>
                  <a:pt x="12971" y="0"/>
                </a:lnTo>
              </a:path>
            </a:pathLst>
          </a:custGeom>
          <a:ln w="53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8" name="object 1098"/>
          <p:cNvSpPr/>
          <p:nvPr/>
        </p:nvSpPr>
        <p:spPr>
          <a:xfrm>
            <a:off x="4403412" y="7199447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9" name="object 1099"/>
          <p:cNvSpPr/>
          <p:nvPr/>
        </p:nvSpPr>
        <p:spPr>
          <a:xfrm>
            <a:off x="4409813" y="7194252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0" name="object 1100"/>
          <p:cNvSpPr/>
          <p:nvPr/>
        </p:nvSpPr>
        <p:spPr>
          <a:xfrm>
            <a:off x="4416213" y="7183863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1" name="object 1101"/>
          <p:cNvSpPr/>
          <p:nvPr/>
        </p:nvSpPr>
        <p:spPr>
          <a:xfrm>
            <a:off x="4429014" y="7178668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2" name="object 1102"/>
          <p:cNvSpPr/>
          <p:nvPr/>
        </p:nvSpPr>
        <p:spPr>
          <a:xfrm>
            <a:off x="4435415" y="717347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3" name="object 1103"/>
          <p:cNvSpPr/>
          <p:nvPr/>
        </p:nvSpPr>
        <p:spPr>
          <a:xfrm>
            <a:off x="4441816" y="7168280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4" name="object 1104"/>
          <p:cNvSpPr/>
          <p:nvPr/>
        </p:nvSpPr>
        <p:spPr>
          <a:xfrm>
            <a:off x="4454617" y="7163085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5" name="object 1105"/>
          <p:cNvSpPr/>
          <p:nvPr/>
        </p:nvSpPr>
        <p:spPr>
          <a:xfrm>
            <a:off x="4461017" y="7152695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6" name="object 1106"/>
          <p:cNvSpPr/>
          <p:nvPr/>
        </p:nvSpPr>
        <p:spPr>
          <a:xfrm>
            <a:off x="4467418" y="7147328"/>
            <a:ext cx="12801" cy="5367"/>
          </a:xfrm>
          <a:custGeom>
            <a:avLst/>
            <a:gdLst/>
            <a:ahLst/>
            <a:cxnLst/>
            <a:rect l="l" t="t" r="r" b="b"/>
            <a:pathLst>
              <a:path w="12801" h="5367">
                <a:moveTo>
                  <a:pt x="0" y="5367"/>
                </a:moveTo>
                <a:lnTo>
                  <a:pt x="12801" y="0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7" name="object 1107"/>
          <p:cNvSpPr/>
          <p:nvPr/>
        </p:nvSpPr>
        <p:spPr>
          <a:xfrm>
            <a:off x="4480219" y="7142133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8" name="object 1108"/>
          <p:cNvSpPr/>
          <p:nvPr/>
        </p:nvSpPr>
        <p:spPr>
          <a:xfrm>
            <a:off x="4486619" y="7136939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9" name="object 1109"/>
          <p:cNvSpPr/>
          <p:nvPr/>
        </p:nvSpPr>
        <p:spPr>
          <a:xfrm>
            <a:off x="4493020" y="7126550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0" name="object 1110"/>
          <p:cNvSpPr/>
          <p:nvPr/>
        </p:nvSpPr>
        <p:spPr>
          <a:xfrm>
            <a:off x="4505821" y="7121356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1" name="object 1111"/>
          <p:cNvSpPr/>
          <p:nvPr/>
        </p:nvSpPr>
        <p:spPr>
          <a:xfrm>
            <a:off x="4512222" y="711616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2" name="object 1112"/>
          <p:cNvSpPr/>
          <p:nvPr/>
        </p:nvSpPr>
        <p:spPr>
          <a:xfrm>
            <a:off x="4518623" y="7105772"/>
            <a:ext cx="13057" cy="10389"/>
          </a:xfrm>
          <a:custGeom>
            <a:avLst/>
            <a:gdLst/>
            <a:ahLst/>
            <a:cxnLst/>
            <a:rect l="l" t="t" r="r" b="b"/>
            <a:pathLst>
              <a:path w="13057" h="10389">
                <a:moveTo>
                  <a:pt x="0" y="10389"/>
                </a:moveTo>
                <a:lnTo>
                  <a:pt x="13057" y="0"/>
                </a:lnTo>
              </a:path>
            </a:pathLst>
          </a:custGeom>
          <a:ln w="5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3" name="object 1113"/>
          <p:cNvSpPr/>
          <p:nvPr/>
        </p:nvSpPr>
        <p:spPr>
          <a:xfrm>
            <a:off x="4531680" y="7100578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4" name="object 1114"/>
          <p:cNvSpPr/>
          <p:nvPr/>
        </p:nvSpPr>
        <p:spPr>
          <a:xfrm>
            <a:off x="4538080" y="7095383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5" name="object 1115"/>
          <p:cNvSpPr/>
          <p:nvPr/>
        </p:nvSpPr>
        <p:spPr>
          <a:xfrm>
            <a:off x="4544481" y="7084994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6" name="object 1116"/>
          <p:cNvSpPr/>
          <p:nvPr/>
        </p:nvSpPr>
        <p:spPr>
          <a:xfrm>
            <a:off x="4557282" y="7079626"/>
            <a:ext cx="6400" cy="5367"/>
          </a:xfrm>
          <a:custGeom>
            <a:avLst/>
            <a:gdLst/>
            <a:ahLst/>
            <a:cxnLst/>
            <a:rect l="l" t="t" r="r" b="b"/>
            <a:pathLst>
              <a:path w="6400" h="5367">
                <a:moveTo>
                  <a:pt x="0" y="5367"/>
                </a:moveTo>
                <a:lnTo>
                  <a:pt x="6400" y="0"/>
                </a:lnTo>
              </a:path>
            </a:pathLst>
          </a:custGeom>
          <a:ln w="56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7" name="object 1117"/>
          <p:cNvSpPr/>
          <p:nvPr/>
        </p:nvSpPr>
        <p:spPr>
          <a:xfrm>
            <a:off x="4563683" y="7069237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8" name="object 1118"/>
          <p:cNvSpPr/>
          <p:nvPr/>
        </p:nvSpPr>
        <p:spPr>
          <a:xfrm>
            <a:off x="4570083" y="7064043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9" name="object 1119"/>
          <p:cNvSpPr/>
          <p:nvPr/>
        </p:nvSpPr>
        <p:spPr>
          <a:xfrm>
            <a:off x="4582884" y="7058848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0" name="object 1120"/>
          <p:cNvSpPr/>
          <p:nvPr/>
        </p:nvSpPr>
        <p:spPr>
          <a:xfrm>
            <a:off x="4589285" y="7048459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1" name="object 1121"/>
          <p:cNvSpPr/>
          <p:nvPr/>
        </p:nvSpPr>
        <p:spPr>
          <a:xfrm>
            <a:off x="4595686" y="7043264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2" name="object 1122"/>
          <p:cNvSpPr/>
          <p:nvPr/>
        </p:nvSpPr>
        <p:spPr>
          <a:xfrm>
            <a:off x="4608487" y="7032910"/>
            <a:ext cx="6400" cy="10354"/>
          </a:xfrm>
          <a:custGeom>
            <a:avLst/>
            <a:gdLst/>
            <a:ahLst/>
            <a:cxnLst/>
            <a:rect l="l" t="t" r="r" b="b"/>
            <a:pathLst>
              <a:path w="6400" h="10354">
                <a:moveTo>
                  <a:pt x="0" y="10354"/>
                </a:moveTo>
                <a:lnTo>
                  <a:pt x="6400" y="0"/>
                </a:lnTo>
              </a:path>
            </a:pathLst>
          </a:custGeom>
          <a:ln w="60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3" name="object 1123"/>
          <p:cNvSpPr/>
          <p:nvPr/>
        </p:nvSpPr>
        <p:spPr>
          <a:xfrm>
            <a:off x="4614888" y="7027715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4" name="object 1124"/>
          <p:cNvSpPr/>
          <p:nvPr/>
        </p:nvSpPr>
        <p:spPr>
          <a:xfrm>
            <a:off x="4621288" y="7017326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5" name="object 1125"/>
          <p:cNvSpPr/>
          <p:nvPr/>
        </p:nvSpPr>
        <p:spPr>
          <a:xfrm>
            <a:off x="4634089" y="7011924"/>
            <a:ext cx="6400" cy="5402"/>
          </a:xfrm>
          <a:custGeom>
            <a:avLst/>
            <a:gdLst/>
            <a:ahLst/>
            <a:cxnLst/>
            <a:rect l="l" t="t" r="r" b="b"/>
            <a:pathLst>
              <a:path w="6400" h="5402">
                <a:moveTo>
                  <a:pt x="0" y="5402"/>
                </a:moveTo>
                <a:lnTo>
                  <a:pt x="6400" y="0"/>
                </a:lnTo>
              </a:path>
            </a:pathLst>
          </a:custGeom>
          <a:ln w="5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6" name="object 1126"/>
          <p:cNvSpPr/>
          <p:nvPr/>
        </p:nvSpPr>
        <p:spPr>
          <a:xfrm>
            <a:off x="4640490" y="7006730"/>
            <a:ext cx="12971" cy="5194"/>
          </a:xfrm>
          <a:custGeom>
            <a:avLst/>
            <a:gdLst/>
            <a:ahLst/>
            <a:cxnLst/>
            <a:rect l="l" t="t" r="r" b="b"/>
            <a:pathLst>
              <a:path w="12971" h="5194">
                <a:moveTo>
                  <a:pt x="0" y="5194"/>
                </a:moveTo>
                <a:lnTo>
                  <a:pt x="12971" y="0"/>
                </a:lnTo>
              </a:path>
            </a:pathLst>
          </a:custGeom>
          <a:ln w="53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7" name="object 1127"/>
          <p:cNvSpPr/>
          <p:nvPr/>
        </p:nvSpPr>
        <p:spPr>
          <a:xfrm>
            <a:off x="4653462" y="6996341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8" name="object 1128"/>
          <p:cNvSpPr/>
          <p:nvPr/>
        </p:nvSpPr>
        <p:spPr>
          <a:xfrm>
            <a:off x="4659862" y="6991146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9" name="object 1129"/>
          <p:cNvSpPr/>
          <p:nvPr/>
        </p:nvSpPr>
        <p:spPr>
          <a:xfrm>
            <a:off x="4666263" y="6980757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0" name="object 1130"/>
          <p:cNvSpPr/>
          <p:nvPr/>
        </p:nvSpPr>
        <p:spPr>
          <a:xfrm>
            <a:off x="4679064" y="6970368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1" name="object 1131"/>
          <p:cNvSpPr/>
          <p:nvPr/>
        </p:nvSpPr>
        <p:spPr>
          <a:xfrm>
            <a:off x="4685465" y="696517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2" name="object 1132"/>
          <p:cNvSpPr/>
          <p:nvPr/>
        </p:nvSpPr>
        <p:spPr>
          <a:xfrm>
            <a:off x="4691865" y="6954784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3" name="object 1133"/>
          <p:cNvSpPr/>
          <p:nvPr/>
        </p:nvSpPr>
        <p:spPr>
          <a:xfrm>
            <a:off x="4704666" y="694959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4" name="object 1134"/>
          <p:cNvSpPr/>
          <p:nvPr/>
        </p:nvSpPr>
        <p:spPr>
          <a:xfrm>
            <a:off x="4711067" y="6939062"/>
            <a:ext cx="6400" cy="10527"/>
          </a:xfrm>
          <a:custGeom>
            <a:avLst/>
            <a:gdLst/>
            <a:ahLst/>
            <a:cxnLst/>
            <a:rect l="l" t="t" r="r" b="b"/>
            <a:pathLst>
              <a:path w="6400" h="10527">
                <a:moveTo>
                  <a:pt x="0" y="10527"/>
                </a:moveTo>
                <a:lnTo>
                  <a:pt x="6400" y="0"/>
                </a:lnTo>
              </a:path>
            </a:pathLst>
          </a:custGeom>
          <a:ln w="60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5" name="object 1135"/>
          <p:cNvSpPr/>
          <p:nvPr/>
        </p:nvSpPr>
        <p:spPr>
          <a:xfrm>
            <a:off x="4717468" y="6933868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6" name="object 1136"/>
          <p:cNvSpPr/>
          <p:nvPr/>
        </p:nvSpPr>
        <p:spPr>
          <a:xfrm>
            <a:off x="4730269" y="6923478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7" name="object 1137"/>
          <p:cNvSpPr/>
          <p:nvPr/>
        </p:nvSpPr>
        <p:spPr>
          <a:xfrm>
            <a:off x="4736669" y="691828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8" name="object 1138"/>
          <p:cNvSpPr/>
          <p:nvPr/>
        </p:nvSpPr>
        <p:spPr>
          <a:xfrm>
            <a:off x="4743070" y="6907895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9" name="object 1139"/>
          <p:cNvSpPr/>
          <p:nvPr/>
        </p:nvSpPr>
        <p:spPr>
          <a:xfrm>
            <a:off x="4755871" y="6897506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0" name="object 1140"/>
          <p:cNvSpPr/>
          <p:nvPr/>
        </p:nvSpPr>
        <p:spPr>
          <a:xfrm>
            <a:off x="4762272" y="689231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1" name="object 1141"/>
          <p:cNvSpPr/>
          <p:nvPr/>
        </p:nvSpPr>
        <p:spPr>
          <a:xfrm>
            <a:off x="4768672" y="6881923"/>
            <a:ext cx="13057" cy="10389"/>
          </a:xfrm>
          <a:custGeom>
            <a:avLst/>
            <a:gdLst/>
            <a:ahLst/>
            <a:cxnLst/>
            <a:rect l="l" t="t" r="r" b="b"/>
            <a:pathLst>
              <a:path w="13057" h="10389">
                <a:moveTo>
                  <a:pt x="0" y="10389"/>
                </a:moveTo>
                <a:lnTo>
                  <a:pt x="13057" y="0"/>
                </a:lnTo>
              </a:path>
            </a:pathLst>
          </a:custGeom>
          <a:ln w="5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2" name="object 1142"/>
          <p:cNvSpPr/>
          <p:nvPr/>
        </p:nvSpPr>
        <p:spPr>
          <a:xfrm>
            <a:off x="4781729" y="6876520"/>
            <a:ext cx="6400" cy="5402"/>
          </a:xfrm>
          <a:custGeom>
            <a:avLst/>
            <a:gdLst/>
            <a:ahLst/>
            <a:cxnLst/>
            <a:rect l="l" t="t" r="r" b="b"/>
            <a:pathLst>
              <a:path w="6400" h="5402">
                <a:moveTo>
                  <a:pt x="0" y="5402"/>
                </a:moveTo>
                <a:lnTo>
                  <a:pt x="6400" y="0"/>
                </a:lnTo>
              </a:path>
            </a:pathLst>
          </a:custGeom>
          <a:ln w="5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3" name="object 1143"/>
          <p:cNvSpPr/>
          <p:nvPr/>
        </p:nvSpPr>
        <p:spPr>
          <a:xfrm>
            <a:off x="4788130" y="6866131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4" name="object 1144"/>
          <p:cNvSpPr/>
          <p:nvPr/>
        </p:nvSpPr>
        <p:spPr>
          <a:xfrm>
            <a:off x="4794531" y="6855742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5" name="object 1145"/>
          <p:cNvSpPr/>
          <p:nvPr/>
        </p:nvSpPr>
        <p:spPr>
          <a:xfrm>
            <a:off x="4807332" y="6850547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6" name="object 1146"/>
          <p:cNvSpPr/>
          <p:nvPr/>
        </p:nvSpPr>
        <p:spPr>
          <a:xfrm>
            <a:off x="4813732" y="6840159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7" name="object 1147"/>
          <p:cNvSpPr/>
          <p:nvPr/>
        </p:nvSpPr>
        <p:spPr>
          <a:xfrm>
            <a:off x="4820133" y="6829769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8" name="object 1148"/>
          <p:cNvSpPr/>
          <p:nvPr/>
        </p:nvSpPr>
        <p:spPr>
          <a:xfrm>
            <a:off x="4832934" y="6824575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9" name="object 1149"/>
          <p:cNvSpPr/>
          <p:nvPr/>
        </p:nvSpPr>
        <p:spPr>
          <a:xfrm>
            <a:off x="4839335" y="6814186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0" name="object 1150"/>
          <p:cNvSpPr/>
          <p:nvPr/>
        </p:nvSpPr>
        <p:spPr>
          <a:xfrm>
            <a:off x="4845736" y="6803659"/>
            <a:ext cx="12801" cy="10527"/>
          </a:xfrm>
          <a:custGeom>
            <a:avLst/>
            <a:gdLst/>
            <a:ahLst/>
            <a:cxnLst/>
            <a:rect l="l" t="t" r="r" b="b"/>
            <a:pathLst>
              <a:path w="12801" h="10527">
                <a:moveTo>
                  <a:pt x="0" y="10527"/>
                </a:moveTo>
                <a:lnTo>
                  <a:pt x="12801" y="0"/>
                </a:lnTo>
              </a:path>
            </a:pathLst>
          </a:custGeom>
          <a:ln w="56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1" name="object 1151"/>
          <p:cNvSpPr/>
          <p:nvPr/>
        </p:nvSpPr>
        <p:spPr>
          <a:xfrm>
            <a:off x="4858537" y="679846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2" name="object 1152"/>
          <p:cNvSpPr/>
          <p:nvPr/>
        </p:nvSpPr>
        <p:spPr>
          <a:xfrm>
            <a:off x="4864937" y="6788074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3" name="object 1153"/>
          <p:cNvSpPr/>
          <p:nvPr/>
        </p:nvSpPr>
        <p:spPr>
          <a:xfrm>
            <a:off x="4871338" y="6777686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4" name="object 1154"/>
          <p:cNvSpPr/>
          <p:nvPr/>
        </p:nvSpPr>
        <p:spPr>
          <a:xfrm>
            <a:off x="4884139" y="677249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5" name="object 1155"/>
          <p:cNvSpPr/>
          <p:nvPr/>
        </p:nvSpPr>
        <p:spPr>
          <a:xfrm>
            <a:off x="4890540" y="6762102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6" name="object 1156"/>
          <p:cNvSpPr/>
          <p:nvPr/>
        </p:nvSpPr>
        <p:spPr>
          <a:xfrm>
            <a:off x="4896940" y="6751713"/>
            <a:ext cx="12971" cy="10389"/>
          </a:xfrm>
          <a:custGeom>
            <a:avLst/>
            <a:gdLst/>
            <a:ahLst/>
            <a:cxnLst/>
            <a:rect l="l" t="t" r="r" b="b"/>
            <a:pathLst>
              <a:path w="12971" h="10389">
                <a:moveTo>
                  <a:pt x="0" y="10389"/>
                </a:moveTo>
                <a:lnTo>
                  <a:pt x="12971" y="0"/>
                </a:lnTo>
              </a:path>
            </a:pathLst>
          </a:custGeom>
          <a:ln w="56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7" name="object 1157"/>
          <p:cNvSpPr/>
          <p:nvPr/>
        </p:nvSpPr>
        <p:spPr>
          <a:xfrm>
            <a:off x="4909912" y="6746519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8" name="object 1158"/>
          <p:cNvSpPr/>
          <p:nvPr/>
        </p:nvSpPr>
        <p:spPr>
          <a:xfrm>
            <a:off x="4916313" y="6735922"/>
            <a:ext cx="6400" cy="10596"/>
          </a:xfrm>
          <a:custGeom>
            <a:avLst/>
            <a:gdLst/>
            <a:ahLst/>
            <a:cxnLst/>
            <a:rect l="l" t="t" r="r" b="b"/>
            <a:pathLst>
              <a:path w="6400" h="10596">
                <a:moveTo>
                  <a:pt x="0" y="10596"/>
                </a:moveTo>
                <a:lnTo>
                  <a:pt x="6400" y="0"/>
                </a:lnTo>
              </a:path>
            </a:pathLst>
          </a:custGeom>
          <a:ln w="60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9" name="object 1159"/>
          <p:cNvSpPr/>
          <p:nvPr/>
        </p:nvSpPr>
        <p:spPr>
          <a:xfrm>
            <a:off x="4922713" y="6725532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0" name="object 1160"/>
          <p:cNvSpPr/>
          <p:nvPr/>
        </p:nvSpPr>
        <p:spPr>
          <a:xfrm>
            <a:off x="4935515" y="6720338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1" name="object 1161"/>
          <p:cNvSpPr/>
          <p:nvPr/>
        </p:nvSpPr>
        <p:spPr>
          <a:xfrm>
            <a:off x="4941915" y="6709949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2" name="object 1162"/>
          <p:cNvSpPr/>
          <p:nvPr/>
        </p:nvSpPr>
        <p:spPr>
          <a:xfrm>
            <a:off x="4954716" y="6699560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3" name="object 1163"/>
          <p:cNvSpPr/>
          <p:nvPr/>
        </p:nvSpPr>
        <p:spPr>
          <a:xfrm>
            <a:off x="4961117" y="6694365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4" name="object 1164"/>
          <p:cNvSpPr/>
          <p:nvPr/>
        </p:nvSpPr>
        <p:spPr>
          <a:xfrm>
            <a:off x="4967517" y="6683976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5" name="object 1165"/>
          <p:cNvSpPr/>
          <p:nvPr/>
        </p:nvSpPr>
        <p:spPr>
          <a:xfrm>
            <a:off x="4980318" y="6673449"/>
            <a:ext cx="6400" cy="10527"/>
          </a:xfrm>
          <a:custGeom>
            <a:avLst/>
            <a:gdLst/>
            <a:ahLst/>
            <a:cxnLst/>
            <a:rect l="l" t="t" r="r" b="b"/>
            <a:pathLst>
              <a:path w="6400" h="10527">
                <a:moveTo>
                  <a:pt x="0" y="10527"/>
                </a:moveTo>
                <a:lnTo>
                  <a:pt x="6400" y="0"/>
                </a:lnTo>
              </a:path>
            </a:pathLst>
          </a:custGeom>
          <a:ln w="60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6" name="object 1166"/>
          <p:cNvSpPr/>
          <p:nvPr/>
        </p:nvSpPr>
        <p:spPr>
          <a:xfrm>
            <a:off x="4986719" y="666825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7" name="object 1167"/>
          <p:cNvSpPr/>
          <p:nvPr/>
        </p:nvSpPr>
        <p:spPr>
          <a:xfrm>
            <a:off x="4993120" y="6657865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8" name="object 1168"/>
          <p:cNvSpPr/>
          <p:nvPr/>
        </p:nvSpPr>
        <p:spPr>
          <a:xfrm>
            <a:off x="5005921" y="6647476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9" name="object 1169"/>
          <p:cNvSpPr/>
          <p:nvPr/>
        </p:nvSpPr>
        <p:spPr>
          <a:xfrm>
            <a:off x="5012321" y="6642282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0" name="object 1170"/>
          <p:cNvSpPr/>
          <p:nvPr/>
        </p:nvSpPr>
        <p:spPr>
          <a:xfrm>
            <a:off x="5018722" y="6631892"/>
            <a:ext cx="13057" cy="10389"/>
          </a:xfrm>
          <a:custGeom>
            <a:avLst/>
            <a:gdLst/>
            <a:ahLst/>
            <a:cxnLst/>
            <a:rect l="l" t="t" r="r" b="b"/>
            <a:pathLst>
              <a:path w="13057" h="10389">
                <a:moveTo>
                  <a:pt x="0" y="10389"/>
                </a:moveTo>
                <a:lnTo>
                  <a:pt x="13057" y="0"/>
                </a:lnTo>
              </a:path>
            </a:pathLst>
          </a:custGeom>
          <a:ln w="5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1" name="object 1171"/>
          <p:cNvSpPr/>
          <p:nvPr/>
        </p:nvSpPr>
        <p:spPr>
          <a:xfrm>
            <a:off x="5031779" y="6621504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2" name="object 1172"/>
          <p:cNvSpPr/>
          <p:nvPr/>
        </p:nvSpPr>
        <p:spPr>
          <a:xfrm>
            <a:off x="5038180" y="6616309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3" name="object 1173"/>
          <p:cNvSpPr/>
          <p:nvPr/>
        </p:nvSpPr>
        <p:spPr>
          <a:xfrm>
            <a:off x="5044580" y="6605712"/>
            <a:ext cx="12801" cy="10596"/>
          </a:xfrm>
          <a:custGeom>
            <a:avLst/>
            <a:gdLst/>
            <a:ahLst/>
            <a:cxnLst/>
            <a:rect l="l" t="t" r="r" b="b"/>
            <a:pathLst>
              <a:path w="12801" h="10596">
                <a:moveTo>
                  <a:pt x="0" y="10596"/>
                </a:moveTo>
                <a:lnTo>
                  <a:pt x="12801" y="0"/>
                </a:lnTo>
              </a:path>
            </a:pathLst>
          </a:custGeom>
          <a:ln w="5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4" name="object 1174"/>
          <p:cNvSpPr/>
          <p:nvPr/>
        </p:nvSpPr>
        <p:spPr>
          <a:xfrm>
            <a:off x="5057382" y="6595323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5" name="object 1175"/>
          <p:cNvSpPr/>
          <p:nvPr/>
        </p:nvSpPr>
        <p:spPr>
          <a:xfrm>
            <a:off x="5063782" y="6590128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6" name="object 1176"/>
          <p:cNvSpPr/>
          <p:nvPr/>
        </p:nvSpPr>
        <p:spPr>
          <a:xfrm>
            <a:off x="5070183" y="6579740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7" name="object 1177"/>
          <p:cNvSpPr/>
          <p:nvPr/>
        </p:nvSpPr>
        <p:spPr>
          <a:xfrm>
            <a:off x="5082984" y="6569350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8" name="object 1178"/>
          <p:cNvSpPr/>
          <p:nvPr/>
        </p:nvSpPr>
        <p:spPr>
          <a:xfrm>
            <a:off x="5089385" y="6564156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9" name="object 1179"/>
          <p:cNvSpPr/>
          <p:nvPr/>
        </p:nvSpPr>
        <p:spPr>
          <a:xfrm>
            <a:off x="5095785" y="6553767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0" name="object 1180"/>
          <p:cNvSpPr/>
          <p:nvPr/>
        </p:nvSpPr>
        <p:spPr>
          <a:xfrm>
            <a:off x="5108587" y="6543378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1" name="object 1181"/>
          <p:cNvSpPr/>
          <p:nvPr/>
        </p:nvSpPr>
        <p:spPr>
          <a:xfrm>
            <a:off x="5114987" y="6538045"/>
            <a:ext cx="6400" cy="5333"/>
          </a:xfrm>
          <a:custGeom>
            <a:avLst/>
            <a:gdLst/>
            <a:ahLst/>
            <a:cxnLst/>
            <a:rect l="l" t="t" r="r" b="b"/>
            <a:pathLst>
              <a:path w="6400" h="5333">
                <a:moveTo>
                  <a:pt x="0" y="5333"/>
                </a:moveTo>
                <a:lnTo>
                  <a:pt x="6400" y="0"/>
                </a:lnTo>
              </a:path>
            </a:pathLst>
          </a:custGeom>
          <a:ln w="5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2" name="object 1182"/>
          <p:cNvSpPr/>
          <p:nvPr/>
        </p:nvSpPr>
        <p:spPr>
          <a:xfrm>
            <a:off x="5121388" y="6527656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3" name="object 1183"/>
          <p:cNvSpPr/>
          <p:nvPr/>
        </p:nvSpPr>
        <p:spPr>
          <a:xfrm>
            <a:off x="5134189" y="652246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4" name="object 1184"/>
          <p:cNvSpPr/>
          <p:nvPr/>
        </p:nvSpPr>
        <p:spPr>
          <a:xfrm>
            <a:off x="5140589" y="6512072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5" name="object 1185"/>
          <p:cNvSpPr/>
          <p:nvPr/>
        </p:nvSpPr>
        <p:spPr>
          <a:xfrm>
            <a:off x="5146990" y="6501683"/>
            <a:ext cx="12971" cy="10389"/>
          </a:xfrm>
          <a:custGeom>
            <a:avLst/>
            <a:gdLst/>
            <a:ahLst/>
            <a:cxnLst/>
            <a:rect l="l" t="t" r="r" b="b"/>
            <a:pathLst>
              <a:path w="12971" h="10389">
                <a:moveTo>
                  <a:pt x="0" y="10389"/>
                </a:moveTo>
                <a:lnTo>
                  <a:pt x="12971" y="0"/>
                </a:lnTo>
              </a:path>
            </a:pathLst>
          </a:custGeom>
          <a:ln w="56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6" name="object 1186"/>
          <p:cNvSpPr/>
          <p:nvPr/>
        </p:nvSpPr>
        <p:spPr>
          <a:xfrm>
            <a:off x="5159962" y="6496489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7" name="object 1187"/>
          <p:cNvSpPr/>
          <p:nvPr/>
        </p:nvSpPr>
        <p:spPr>
          <a:xfrm>
            <a:off x="5166362" y="6486099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8" name="object 1188"/>
          <p:cNvSpPr/>
          <p:nvPr/>
        </p:nvSpPr>
        <p:spPr>
          <a:xfrm>
            <a:off x="5172763" y="6480905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9" name="object 1189"/>
          <p:cNvSpPr/>
          <p:nvPr/>
        </p:nvSpPr>
        <p:spPr>
          <a:xfrm>
            <a:off x="5185564" y="6470308"/>
            <a:ext cx="6400" cy="10596"/>
          </a:xfrm>
          <a:custGeom>
            <a:avLst/>
            <a:gdLst/>
            <a:ahLst/>
            <a:cxnLst/>
            <a:rect l="l" t="t" r="r" b="b"/>
            <a:pathLst>
              <a:path w="6400" h="10596">
                <a:moveTo>
                  <a:pt x="0" y="10596"/>
                </a:moveTo>
                <a:lnTo>
                  <a:pt x="6400" y="0"/>
                </a:lnTo>
              </a:path>
            </a:pathLst>
          </a:custGeom>
          <a:ln w="60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0" name="object 1190"/>
          <p:cNvSpPr/>
          <p:nvPr/>
        </p:nvSpPr>
        <p:spPr>
          <a:xfrm>
            <a:off x="5191965" y="646511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1" name="object 1191"/>
          <p:cNvSpPr/>
          <p:nvPr/>
        </p:nvSpPr>
        <p:spPr>
          <a:xfrm>
            <a:off x="5198366" y="6454725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2" name="object 1192"/>
          <p:cNvSpPr/>
          <p:nvPr/>
        </p:nvSpPr>
        <p:spPr>
          <a:xfrm>
            <a:off x="5211167" y="644953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3" name="object 1193"/>
          <p:cNvSpPr/>
          <p:nvPr/>
        </p:nvSpPr>
        <p:spPr>
          <a:xfrm>
            <a:off x="5217567" y="6439141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4" name="object 1194"/>
          <p:cNvSpPr/>
          <p:nvPr/>
        </p:nvSpPr>
        <p:spPr>
          <a:xfrm>
            <a:off x="5223968" y="6428752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5" name="object 1195"/>
          <p:cNvSpPr/>
          <p:nvPr/>
        </p:nvSpPr>
        <p:spPr>
          <a:xfrm>
            <a:off x="5236769" y="6423557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6" name="object 1196"/>
          <p:cNvSpPr/>
          <p:nvPr/>
        </p:nvSpPr>
        <p:spPr>
          <a:xfrm>
            <a:off x="5243169" y="6413169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7" name="object 1197"/>
          <p:cNvSpPr/>
          <p:nvPr/>
        </p:nvSpPr>
        <p:spPr>
          <a:xfrm>
            <a:off x="5249570" y="6407974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8" name="object 1198"/>
          <p:cNvSpPr/>
          <p:nvPr/>
        </p:nvSpPr>
        <p:spPr>
          <a:xfrm>
            <a:off x="5262371" y="6402641"/>
            <a:ext cx="6400" cy="5333"/>
          </a:xfrm>
          <a:custGeom>
            <a:avLst/>
            <a:gdLst/>
            <a:ahLst/>
            <a:cxnLst/>
            <a:rect l="l" t="t" r="r" b="b"/>
            <a:pathLst>
              <a:path w="6400" h="5333">
                <a:moveTo>
                  <a:pt x="0" y="5333"/>
                </a:moveTo>
                <a:lnTo>
                  <a:pt x="6400" y="0"/>
                </a:lnTo>
              </a:path>
            </a:pathLst>
          </a:custGeom>
          <a:ln w="5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9" name="object 1199"/>
          <p:cNvSpPr/>
          <p:nvPr/>
        </p:nvSpPr>
        <p:spPr>
          <a:xfrm>
            <a:off x="5268772" y="6392252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0" name="object 1200"/>
          <p:cNvSpPr/>
          <p:nvPr/>
        </p:nvSpPr>
        <p:spPr>
          <a:xfrm>
            <a:off x="5281573" y="6387057"/>
            <a:ext cx="6656" cy="5194"/>
          </a:xfrm>
          <a:custGeom>
            <a:avLst/>
            <a:gdLst/>
            <a:ahLst/>
            <a:cxnLst/>
            <a:rect l="l" t="t" r="r" b="b"/>
            <a:pathLst>
              <a:path w="6656" h="5194">
                <a:moveTo>
                  <a:pt x="0" y="5194"/>
                </a:moveTo>
                <a:lnTo>
                  <a:pt x="6656" y="0"/>
                </a:lnTo>
              </a:path>
            </a:pathLst>
          </a:custGeom>
          <a:ln w="56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1" name="object 1201"/>
          <p:cNvSpPr/>
          <p:nvPr/>
        </p:nvSpPr>
        <p:spPr>
          <a:xfrm>
            <a:off x="5288230" y="6376668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2" name="object 1202"/>
          <p:cNvSpPr/>
          <p:nvPr/>
        </p:nvSpPr>
        <p:spPr>
          <a:xfrm>
            <a:off x="5294630" y="6371474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3" name="object 1203"/>
          <p:cNvSpPr/>
          <p:nvPr/>
        </p:nvSpPr>
        <p:spPr>
          <a:xfrm>
            <a:off x="5307431" y="6361084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4" name="object 1204"/>
          <p:cNvSpPr/>
          <p:nvPr/>
        </p:nvSpPr>
        <p:spPr>
          <a:xfrm>
            <a:off x="5313832" y="635589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5" name="object 1205"/>
          <p:cNvSpPr/>
          <p:nvPr/>
        </p:nvSpPr>
        <p:spPr>
          <a:xfrm>
            <a:off x="5320233" y="6350696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6" name="object 1206"/>
          <p:cNvSpPr/>
          <p:nvPr/>
        </p:nvSpPr>
        <p:spPr>
          <a:xfrm>
            <a:off x="5333034" y="6340306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7" name="object 1207"/>
          <p:cNvSpPr/>
          <p:nvPr/>
        </p:nvSpPr>
        <p:spPr>
          <a:xfrm>
            <a:off x="5339434" y="6334904"/>
            <a:ext cx="6400" cy="5402"/>
          </a:xfrm>
          <a:custGeom>
            <a:avLst/>
            <a:gdLst/>
            <a:ahLst/>
            <a:cxnLst/>
            <a:rect l="l" t="t" r="r" b="b"/>
            <a:pathLst>
              <a:path w="6400" h="5402">
                <a:moveTo>
                  <a:pt x="0" y="5402"/>
                </a:moveTo>
                <a:lnTo>
                  <a:pt x="6400" y="0"/>
                </a:lnTo>
              </a:path>
            </a:pathLst>
          </a:custGeom>
          <a:ln w="5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8" name="object 1208"/>
          <p:cNvSpPr/>
          <p:nvPr/>
        </p:nvSpPr>
        <p:spPr>
          <a:xfrm>
            <a:off x="5345835" y="6324515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9" name="object 1209"/>
          <p:cNvSpPr/>
          <p:nvPr/>
        </p:nvSpPr>
        <p:spPr>
          <a:xfrm>
            <a:off x="5358636" y="631932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0" name="object 1210"/>
          <p:cNvSpPr/>
          <p:nvPr/>
        </p:nvSpPr>
        <p:spPr>
          <a:xfrm>
            <a:off x="5365037" y="6314126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1" name="object 1211"/>
          <p:cNvSpPr/>
          <p:nvPr/>
        </p:nvSpPr>
        <p:spPr>
          <a:xfrm>
            <a:off x="5371438" y="6303737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2" name="object 1212"/>
          <p:cNvSpPr/>
          <p:nvPr/>
        </p:nvSpPr>
        <p:spPr>
          <a:xfrm>
            <a:off x="5384239" y="6298543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3" name="object 1213"/>
          <p:cNvSpPr/>
          <p:nvPr/>
        </p:nvSpPr>
        <p:spPr>
          <a:xfrm>
            <a:off x="5390639" y="6293348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4" name="object 1214"/>
          <p:cNvSpPr/>
          <p:nvPr/>
        </p:nvSpPr>
        <p:spPr>
          <a:xfrm>
            <a:off x="5397040" y="6282959"/>
            <a:ext cx="12971" cy="10389"/>
          </a:xfrm>
          <a:custGeom>
            <a:avLst/>
            <a:gdLst/>
            <a:ahLst/>
            <a:cxnLst/>
            <a:rect l="l" t="t" r="r" b="b"/>
            <a:pathLst>
              <a:path w="12971" h="10389">
                <a:moveTo>
                  <a:pt x="0" y="10389"/>
                </a:moveTo>
                <a:lnTo>
                  <a:pt x="12971" y="0"/>
                </a:lnTo>
              </a:path>
            </a:pathLst>
          </a:custGeom>
          <a:ln w="56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5" name="object 1215"/>
          <p:cNvSpPr/>
          <p:nvPr/>
        </p:nvSpPr>
        <p:spPr>
          <a:xfrm>
            <a:off x="5410012" y="627776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6" name="object 1216"/>
          <p:cNvSpPr/>
          <p:nvPr/>
        </p:nvSpPr>
        <p:spPr>
          <a:xfrm>
            <a:off x="5416412" y="627257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7" name="object 1217"/>
          <p:cNvSpPr/>
          <p:nvPr/>
        </p:nvSpPr>
        <p:spPr>
          <a:xfrm>
            <a:off x="5422813" y="6267237"/>
            <a:ext cx="12801" cy="5333"/>
          </a:xfrm>
          <a:custGeom>
            <a:avLst/>
            <a:gdLst/>
            <a:ahLst/>
            <a:cxnLst/>
            <a:rect l="l" t="t" r="r" b="b"/>
            <a:pathLst>
              <a:path w="12801" h="5333">
                <a:moveTo>
                  <a:pt x="0" y="5333"/>
                </a:moveTo>
                <a:lnTo>
                  <a:pt x="12801" y="0"/>
                </a:lnTo>
              </a:path>
            </a:pathLst>
          </a:custGeom>
          <a:ln w="53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8" name="object 1218"/>
          <p:cNvSpPr/>
          <p:nvPr/>
        </p:nvSpPr>
        <p:spPr>
          <a:xfrm>
            <a:off x="5435614" y="6256848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9" name="object 1219"/>
          <p:cNvSpPr/>
          <p:nvPr/>
        </p:nvSpPr>
        <p:spPr>
          <a:xfrm>
            <a:off x="5442015" y="6251653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0" name="object 1220"/>
          <p:cNvSpPr/>
          <p:nvPr/>
        </p:nvSpPr>
        <p:spPr>
          <a:xfrm>
            <a:off x="5448415" y="6246459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1" name="object 1221"/>
          <p:cNvSpPr/>
          <p:nvPr/>
        </p:nvSpPr>
        <p:spPr>
          <a:xfrm>
            <a:off x="5461217" y="624126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2" name="object 1222"/>
          <p:cNvSpPr/>
          <p:nvPr/>
        </p:nvSpPr>
        <p:spPr>
          <a:xfrm>
            <a:off x="5467617" y="623607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3" name="object 1223"/>
          <p:cNvSpPr/>
          <p:nvPr/>
        </p:nvSpPr>
        <p:spPr>
          <a:xfrm>
            <a:off x="5474018" y="6225681"/>
            <a:ext cx="12801" cy="10389"/>
          </a:xfrm>
          <a:custGeom>
            <a:avLst/>
            <a:gdLst/>
            <a:ahLst/>
            <a:cxnLst/>
            <a:rect l="l" t="t" r="r" b="b"/>
            <a:pathLst>
              <a:path w="12801" h="10389">
                <a:moveTo>
                  <a:pt x="0" y="10389"/>
                </a:moveTo>
                <a:lnTo>
                  <a:pt x="12801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4" name="object 1224"/>
          <p:cNvSpPr/>
          <p:nvPr/>
        </p:nvSpPr>
        <p:spPr>
          <a:xfrm>
            <a:off x="5486819" y="6220486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5" name="object 1225"/>
          <p:cNvSpPr/>
          <p:nvPr/>
        </p:nvSpPr>
        <p:spPr>
          <a:xfrm>
            <a:off x="5493219" y="621529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6" name="object 1226"/>
          <p:cNvSpPr/>
          <p:nvPr/>
        </p:nvSpPr>
        <p:spPr>
          <a:xfrm>
            <a:off x="5499620" y="6210097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7" name="object 1227"/>
          <p:cNvSpPr/>
          <p:nvPr/>
        </p:nvSpPr>
        <p:spPr>
          <a:xfrm>
            <a:off x="5512421" y="6204903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8" name="object 1228"/>
          <p:cNvSpPr/>
          <p:nvPr/>
        </p:nvSpPr>
        <p:spPr>
          <a:xfrm>
            <a:off x="5518822" y="6199500"/>
            <a:ext cx="6400" cy="5402"/>
          </a:xfrm>
          <a:custGeom>
            <a:avLst/>
            <a:gdLst/>
            <a:ahLst/>
            <a:cxnLst/>
            <a:rect l="l" t="t" r="r" b="b"/>
            <a:pathLst>
              <a:path w="6400" h="5402">
                <a:moveTo>
                  <a:pt x="0" y="5402"/>
                </a:moveTo>
                <a:lnTo>
                  <a:pt x="6400" y="0"/>
                </a:lnTo>
              </a:path>
            </a:pathLst>
          </a:custGeom>
          <a:ln w="5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9" name="object 1229"/>
          <p:cNvSpPr/>
          <p:nvPr/>
        </p:nvSpPr>
        <p:spPr>
          <a:xfrm>
            <a:off x="5525222" y="6194306"/>
            <a:ext cx="13057" cy="5194"/>
          </a:xfrm>
          <a:custGeom>
            <a:avLst/>
            <a:gdLst/>
            <a:ahLst/>
            <a:cxnLst/>
            <a:rect l="l" t="t" r="r" b="b"/>
            <a:pathLst>
              <a:path w="13057" h="5194">
                <a:moveTo>
                  <a:pt x="0" y="5194"/>
                </a:moveTo>
                <a:lnTo>
                  <a:pt x="13057" y="0"/>
                </a:lnTo>
              </a:path>
            </a:pathLst>
          </a:custGeom>
          <a:ln w="5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0" name="object 1230"/>
          <p:cNvSpPr/>
          <p:nvPr/>
        </p:nvSpPr>
        <p:spPr>
          <a:xfrm>
            <a:off x="5538280" y="618911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1" name="object 1231"/>
          <p:cNvSpPr/>
          <p:nvPr/>
        </p:nvSpPr>
        <p:spPr>
          <a:xfrm>
            <a:off x="5544680" y="6178722"/>
            <a:ext cx="6400" cy="10389"/>
          </a:xfrm>
          <a:custGeom>
            <a:avLst/>
            <a:gdLst/>
            <a:ahLst/>
            <a:cxnLst/>
            <a:rect l="l" t="t" r="r" b="b"/>
            <a:pathLst>
              <a:path w="6400" h="10389">
                <a:moveTo>
                  <a:pt x="0" y="10389"/>
                </a:moveTo>
                <a:lnTo>
                  <a:pt x="6400" y="0"/>
                </a:lnTo>
              </a:path>
            </a:pathLst>
          </a:custGeom>
          <a:ln w="60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2" name="object 1232"/>
          <p:cNvSpPr/>
          <p:nvPr/>
        </p:nvSpPr>
        <p:spPr>
          <a:xfrm>
            <a:off x="5551081" y="6173527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3" name="object 1233"/>
          <p:cNvSpPr/>
          <p:nvPr/>
        </p:nvSpPr>
        <p:spPr>
          <a:xfrm>
            <a:off x="5563882" y="6168333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4" name="object 1234"/>
          <p:cNvSpPr/>
          <p:nvPr/>
        </p:nvSpPr>
        <p:spPr>
          <a:xfrm>
            <a:off x="5570282" y="6163138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5" name="object 1235"/>
          <p:cNvSpPr/>
          <p:nvPr/>
        </p:nvSpPr>
        <p:spPr>
          <a:xfrm>
            <a:off x="5583084" y="615794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6" name="object 1236"/>
          <p:cNvSpPr/>
          <p:nvPr/>
        </p:nvSpPr>
        <p:spPr>
          <a:xfrm>
            <a:off x="5589484" y="615275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7" name="object 1237"/>
          <p:cNvSpPr/>
          <p:nvPr/>
        </p:nvSpPr>
        <p:spPr>
          <a:xfrm>
            <a:off x="5595885" y="6147555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8" name="object 1238"/>
          <p:cNvSpPr/>
          <p:nvPr/>
        </p:nvSpPr>
        <p:spPr>
          <a:xfrm>
            <a:off x="5608686" y="614236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9" name="object 1239"/>
          <p:cNvSpPr/>
          <p:nvPr/>
        </p:nvSpPr>
        <p:spPr>
          <a:xfrm>
            <a:off x="5615087" y="6137166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0" name="object 1240"/>
          <p:cNvSpPr/>
          <p:nvPr/>
        </p:nvSpPr>
        <p:spPr>
          <a:xfrm>
            <a:off x="5621487" y="6131971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1" name="object 1241"/>
          <p:cNvSpPr/>
          <p:nvPr/>
        </p:nvSpPr>
        <p:spPr>
          <a:xfrm>
            <a:off x="5634289" y="6126638"/>
            <a:ext cx="6400" cy="5333"/>
          </a:xfrm>
          <a:custGeom>
            <a:avLst/>
            <a:gdLst/>
            <a:ahLst/>
            <a:cxnLst/>
            <a:rect l="l" t="t" r="r" b="b"/>
            <a:pathLst>
              <a:path w="6400" h="5333">
                <a:moveTo>
                  <a:pt x="0" y="5333"/>
                </a:moveTo>
                <a:lnTo>
                  <a:pt x="6400" y="0"/>
                </a:lnTo>
              </a:path>
            </a:pathLst>
          </a:custGeom>
          <a:ln w="5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2" name="object 1242"/>
          <p:cNvSpPr/>
          <p:nvPr/>
        </p:nvSpPr>
        <p:spPr>
          <a:xfrm>
            <a:off x="5640689" y="6126638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3" name="object 1243"/>
          <p:cNvSpPr/>
          <p:nvPr/>
        </p:nvSpPr>
        <p:spPr>
          <a:xfrm>
            <a:off x="5647090" y="6121444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4" name="object 1244"/>
          <p:cNvSpPr/>
          <p:nvPr/>
        </p:nvSpPr>
        <p:spPr>
          <a:xfrm>
            <a:off x="5659891" y="6116249"/>
            <a:ext cx="6571" cy="5194"/>
          </a:xfrm>
          <a:custGeom>
            <a:avLst/>
            <a:gdLst/>
            <a:ahLst/>
            <a:cxnLst/>
            <a:rect l="l" t="t" r="r" b="b"/>
            <a:pathLst>
              <a:path w="6571" h="5194">
                <a:moveTo>
                  <a:pt x="0" y="5194"/>
                </a:moveTo>
                <a:lnTo>
                  <a:pt x="6571" y="0"/>
                </a:lnTo>
              </a:path>
            </a:pathLst>
          </a:custGeom>
          <a:ln w="5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5" name="object 1245"/>
          <p:cNvSpPr/>
          <p:nvPr/>
        </p:nvSpPr>
        <p:spPr>
          <a:xfrm>
            <a:off x="5666462" y="6111055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6" name="object 1246"/>
          <p:cNvSpPr/>
          <p:nvPr/>
        </p:nvSpPr>
        <p:spPr>
          <a:xfrm>
            <a:off x="5672863" y="6105860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7" name="object 1247"/>
          <p:cNvSpPr/>
          <p:nvPr/>
        </p:nvSpPr>
        <p:spPr>
          <a:xfrm>
            <a:off x="5685664" y="6100665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8" name="object 1248"/>
          <p:cNvSpPr/>
          <p:nvPr/>
        </p:nvSpPr>
        <p:spPr>
          <a:xfrm>
            <a:off x="5692064" y="609547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9" name="object 1249"/>
          <p:cNvSpPr/>
          <p:nvPr/>
        </p:nvSpPr>
        <p:spPr>
          <a:xfrm>
            <a:off x="5698465" y="6090277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0" name="object 1250"/>
          <p:cNvSpPr/>
          <p:nvPr/>
        </p:nvSpPr>
        <p:spPr>
          <a:xfrm>
            <a:off x="5711266" y="6085082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1" name="object 1251"/>
          <p:cNvSpPr/>
          <p:nvPr/>
        </p:nvSpPr>
        <p:spPr>
          <a:xfrm>
            <a:off x="5717667" y="6085082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2" name="object 1252"/>
          <p:cNvSpPr/>
          <p:nvPr/>
        </p:nvSpPr>
        <p:spPr>
          <a:xfrm>
            <a:off x="5724067" y="6079887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3" name="object 1253"/>
          <p:cNvSpPr/>
          <p:nvPr/>
        </p:nvSpPr>
        <p:spPr>
          <a:xfrm>
            <a:off x="5736869" y="6074693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4" name="object 1254"/>
          <p:cNvSpPr/>
          <p:nvPr/>
        </p:nvSpPr>
        <p:spPr>
          <a:xfrm>
            <a:off x="5743269" y="6069498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5" name="object 1255"/>
          <p:cNvSpPr/>
          <p:nvPr/>
        </p:nvSpPr>
        <p:spPr>
          <a:xfrm>
            <a:off x="5749670" y="6064304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6" name="object 1256"/>
          <p:cNvSpPr/>
          <p:nvPr/>
        </p:nvSpPr>
        <p:spPr>
          <a:xfrm>
            <a:off x="5762471" y="6064304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7" name="object 1257"/>
          <p:cNvSpPr/>
          <p:nvPr/>
        </p:nvSpPr>
        <p:spPr>
          <a:xfrm>
            <a:off x="5768871" y="6058902"/>
            <a:ext cx="6400" cy="5402"/>
          </a:xfrm>
          <a:custGeom>
            <a:avLst/>
            <a:gdLst/>
            <a:ahLst/>
            <a:cxnLst/>
            <a:rect l="l" t="t" r="r" b="b"/>
            <a:pathLst>
              <a:path w="6400" h="5402">
                <a:moveTo>
                  <a:pt x="0" y="5402"/>
                </a:moveTo>
                <a:lnTo>
                  <a:pt x="6400" y="0"/>
                </a:lnTo>
              </a:path>
            </a:pathLst>
          </a:custGeom>
          <a:ln w="5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8" name="object 1258"/>
          <p:cNvSpPr/>
          <p:nvPr/>
        </p:nvSpPr>
        <p:spPr>
          <a:xfrm>
            <a:off x="5775272" y="6053707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9" name="object 1259"/>
          <p:cNvSpPr/>
          <p:nvPr/>
        </p:nvSpPr>
        <p:spPr>
          <a:xfrm>
            <a:off x="5788073" y="6048512"/>
            <a:ext cx="6656" cy="5194"/>
          </a:xfrm>
          <a:custGeom>
            <a:avLst/>
            <a:gdLst/>
            <a:ahLst/>
            <a:cxnLst/>
            <a:rect l="l" t="t" r="r" b="b"/>
            <a:pathLst>
              <a:path w="6656" h="5194">
                <a:moveTo>
                  <a:pt x="0" y="5194"/>
                </a:moveTo>
                <a:lnTo>
                  <a:pt x="6656" y="0"/>
                </a:lnTo>
              </a:path>
            </a:pathLst>
          </a:custGeom>
          <a:ln w="56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0" name="object 1260"/>
          <p:cNvSpPr/>
          <p:nvPr/>
        </p:nvSpPr>
        <p:spPr>
          <a:xfrm>
            <a:off x="5794730" y="6048512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1" name="object 1261"/>
          <p:cNvSpPr/>
          <p:nvPr/>
        </p:nvSpPr>
        <p:spPr>
          <a:xfrm>
            <a:off x="5801130" y="6043318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2" name="object 1262"/>
          <p:cNvSpPr/>
          <p:nvPr/>
        </p:nvSpPr>
        <p:spPr>
          <a:xfrm>
            <a:off x="5813932" y="603812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3" name="object 1263"/>
          <p:cNvSpPr/>
          <p:nvPr/>
        </p:nvSpPr>
        <p:spPr>
          <a:xfrm>
            <a:off x="5820332" y="6038124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4" name="object 1264"/>
          <p:cNvSpPr/>
          <p:nvPr/>
        </p:nvSpPr>
        <p:spPr>
          <a:xfrm>
            <a:off x="5826733" y="6032929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5" name="object 1265"/>
          <p:cNvSpPr/>
          <p:nvPr/>
        </p:nvSpPr>
        <p:spPr>
          <a:xfrm>
            <a:off x="5839534" y="602773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6" name="object 1266"/>
          <p:cNvSpPr/>
          <p:nvPr/>
        </p:nvSpPr>
        <p:spPr>
          <a:xfrm>
            <a:off x="5845935" y="6027734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7" name="object 1267"/>
          <p:cNvSpPr/>
          <p:nvPr/>
        </p:nvSpPr>
        <p:spPr>
          <a:xfrm>
            <a:off x="5852335" y="6022540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8" name="object 1268"/>
          <p:cNvSpPr/>
          <p:nvPr/>
        </p:nvSpPr>
        <p:spPr>
          <a:xfrm>
            <a:off x="5865136" y="6017345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9" name="object 1269"/>
          <p:cNvSpPr/>
          <p:nvPr/>
        </p:nvSpPr>
        <p:spPr>
          <a:xfrm>
            <a:off x="5871537" y="6017345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0" name="object 1270"/>
          <p:cNvSpPr/>
          <p:nvPr/>
        </p:nvSpPr>
        <p:spPr>
          <a:xfrm>
            <a:off x="5877938" y="6012151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1" name="object 1271"/>
          <p:cNvSpPr/>
          <p:nvPr/>
        </p:nvSpPr>
        <p:spPr>
          <a:xfrm>
            <a:off x="5890739" y="6012151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2" name="object 1272"/>
          <p:cNvSpPr/>
          <p:nvPr/>
        </p:nvSpPr>
        <p:spPr>
          <a:xfrm>
            <a:off x="5897140" y="6006956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3" name="object 1273"/>
          <p:cNvSpPr/>
          <p:nvPr/>
        </p:nvSpPr>
        <p:spPr>
          <a:xfrm>
            <a:off x="5909941" y="6001762"/>
            <a:ext cx="6571" cy="5194"/>
          </a:xfrm>
          <a:custGeom>
            <a:avLst/>
            <a:gdLst/>
            <a:ahLst/>
            <a:cxnLst/>
            <a:rect l="l" t="t" r="r" b="b"/>
            <a:pathLst>
              <a:path w="6571" h="5194">
                <a:moveTo>
                  <a:pt x="0" y="5194"/>
                </a:moveTo>
                <a:lnTo>
                  <a:pt x="6571" y="0"/>
                </a:lnTo>
              </a:path>
            </a:pathLst>
          </a:custGeom>
          <a:ln w="5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4" name="object 1274"/>
          <p:cNvSpPr/>
          <p:nvPr/>
        </p:nvSpPr>
        <p:spPr>
          <a:xfrm>
            <a:off x="5916512" y="6001762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5" name="object 1275"/>
          <p:cNvSpPr/>
          <p:nvPr/>
        </p:nvSpPr>
        <p:spPr>
          <a:xfrm>
            <a:off x="5922912" y="5996567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6" name="object 1276"/>
          <p:cNvSpPr/>
          <p:nvPr/>
        </p:nvSpPr>
        <p:spPr>
          <a:xfrm>
            <a:off x="5935714" y="5996567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7" name="object 1277"/>
          <p:cNvSpPr/>
          <p:nvPr/>
        </p:nvSpPr>
        <p:spPr>
          <a:xfrm>
            <a:off x="5942114" y="5991234"/>
            <a:ext cx="6400" cy="5333"/>
          </a:xfrm>
          <a:custGeom>
            <a:avLst/>
            <a:gdLst/>
            <a:ahLst/>
            <a:cxnLst/>
            <a:rect l="l" t="t" r="r" b="b"/>
            <a:pathLst>
              <a:path w="6400" h="5333">
                <a:moveTo>
                  <a:pt x="0" y="5333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8" name="object 1278"/>
          <p:cNvSpPr/>
          <p:nvPr/>
        </p:nvSpPr>
        <p:spPr>
          <a:xfrm>
            <a:off x="5948515" y="5991234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9" name="object 1279"/>
          <p:cNvSpPr/>
          <p:nvPr/>
        </p:nvSpPr>
        <p:spPr>
          <a:xfrm>
            <a:off x="5961316" y="598604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0" name="object 1280"/>
          <p:cNvSpPr/>
          <p:nvPr/>
        </p:nvSpPr>
        <p:spPr>
          <a:xfrm>
            <a:off x="5967717" y="5980845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1" name="object 1281"/>
          <p:cNvSpPr/>
          <p:nvPr/>
        </p:nvSpPr>
        <p:spPr>
          <a:xfrm>
            <a:off x="5974117" y="5980845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2" name="object 1282"/>
          <p:cNvSpPr/>
          <p:nvPr/>
        </p:nvSpPr>
        <p:spPr>
          <a:xfrm>
            <a:off x="5986918" y="597565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3" name="object 1283"/>
          <p:cNvSpPr/>
          <p:nvPr/>
        </p:nvSpPr>
        <p:spPr>
          <a:xfrm>
            <a:off x="5993319" y="5975651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4" name="object 1284"/>
          <p:cNvSpPr/>
          <p:nvPr/>
        </p:nvSpPr>
        <p:spPr>
          <a:xfrm>
            <a:off x="5999719" y="5970456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5" name="object 1285"/>
          <p:cNvSpPr/>
          <p:nvPr/>
        </p:nvSpPr>
        <p:spPr>
          <a:xfrm>
            <a:off x="6012521" y="5970456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6" name="object 1286"/>
          <p:cNvSpPr/>
          <p:nvPr/>
        </p:nvSpPr>
        <p:spPr>
          <a:xfrm>
            <a:off x="6018921" y="5965262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7" name="object 1287"/>
          <p:cNvSpPr/>
          <p:nvPr/>
        </p:nvSpPr>
        <p:spPr>
          <a:xfrm>
            <a:off x="6025322" y="5965262"/>
            <a:ext cx="19457" cy="0"/>
          </a:xfrm>
          <a:custGeom>
            <a:avLst/>
            <a:gdLst/>
            <a:ahLst/>
            <a:cxnLst/>
            <a:rect l="l" t="t" r="r" b="b"/>
            <a:pathLst>
              <a:path w="19457" h="0">
                <a:moveTo>
                  <a:pt x="0" y="0"/>
                </a:moveTo>
                <a:lnTo>
                  <a:pt x="19457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8" name="object 1288"/>
          <p:cNvSpPr/>
          <p:nvPr/>
        </p:nvSpPr>
        <p:spPr>
          <a:xfrm>
            <a:off x="6044780" y="5960067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9" name="object 1289"/>
          <p:cNvSpPr/>
          <p:nvPr/>
        </p:nvSpPr>
        <p:spPr>
          <a:xfrm>
            <a:off x="6051180" y="5960067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0" name="object 1290"/>
          <p:cNvSpPr/>
          <p:nvPr/>
        </p:nvSpPr>
        <p:spPr>
          <a:xfrm>
            <a:off x="6063981" y="5954872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1" name="object 1291"/>
          <p:cNvSpPr/>
          <p:nvPr/>
        </p:nvSpPr>
        <p:spPr>
          <a:xfrm>
            <a:off x="6070382" y="5954872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2" name="object 1292"/>
          <p:cNvSpPr/>
          <p:nvPr/>
        </p:nvSpPr>
        <p:spPr>
          <a:xfrm>
            <a:off x="6076782" y="5949678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3" name="object 1293"/>
          <p:cNvSpPr/>
          <p:nvPr/>
        </p:nvSpPr>
        <p:spPr>
          <a:xfrm>
            <a:off x="6089584" y="5949678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4" name="object 1294"/>
          <p:cNvSpPr/>
          <p:nvPr/>
        </p:nvSpPr>
        <p:spPr>
          <a:xfrm>
            <a:off x="6102385" y="5944484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5" name="object 1295"/>
          <p:cNvSpPr/>
          <p:nvPr/>
        </p:nvSpPr>
        <p:spPr>
          <a:xfrm>
            <a:off x="6115186" y="5944484"/>
            <a:ext cx="6400" cy="0"/>
          </a:xfrm>
          <a:custGeom>
            <a:avLst/>
            <a:gdLst/>
            <a:ahLst/>
            <a:cxnLst/>
            <a:rect l="l" t="t" r="r" b="b"/>
            <a:pathLst>
              <a:path w="6400" h="0">
                <a:moveTo>
                  <a:pt x="0" y="0"/>
                </a:moveTo>
                <a:lnTo>
                  <a:pt x="640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6" name="object 1296"/>
          <p:cNvSpPr/>
          <p:nvPr/>
        </p:nvSpPr>
        <p:spPr>
          <a:xfrm>
            <a:off x="6121587" y="5939289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7" name="object 1297"/>
          <p:cNvSpPr/>
          <p:nvPr/>
        </p:nvSpPr>
        <p:spPr>
          <a:xfrm>
            <a:off x="6127987" y="5939289"/>
            <a:ext cx="19201" cy="0"/>
          </a:xfrm>
          <a:custGeom>
            <a:avLst/>
            <a:gdLst/>
            <a:ahLst/>
            <a:cxnLst/>
            <a:rect l="l" t="t" r="r" b="b"/>
            <a:pathLst>
              <a:path w="19201" h="0">
                <a:moveTo>
                  <a:pt x="0" y="0"/>
                </a:moveTo>
                <a:lnTo>
                  <a:pt x="192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8" name="object 1298"/>
          <p:cNvSpPr/>
          <p:nvPr/>
        </p:nvSpPr>
        <p:spPr>
          <a:xfrm>
            <a:off x="6147189" y="5934094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9" name="object 1299"/>
          <p:cNvSpPr/>
          <p:nvPr/>
        </p:nvSpPr>
        <p:spPr>
          <a:xfrm>
            <a:off x="6153590" y="5934095"/>
            <a:ext cx="19372" cy="0"/>
          </a:xfrm>
          <a:custGeom>
            <a:avLst/>
            <a:gdLst/>
            <a:ahLst/>
            <a:cxnLst/>
            <a:rect l="l" t="t" r="r" b="b"/>
            <a:pathLst>
              <a:path w="19372" h="0">
                <a:moveTo>
                  <a:pt x="0" y="0"/>
                </a:moveTo>
                <a:lnTo>
                  <a:pt x="1937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0" name="object 1300"/>
          <p:cNvSpPr/>
          <p:nvPr/>
        </p:nvSpPr>
        <p:spPr>
          <a:xfrm>
            <a:off x="6172962" y="5928900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1" name="object 1301"/>
          <p:cNvSpPr/>
          <p:nvPr/>
        </p:nvSpPr>
        <p:spPr>
          <a:xfrm>
            <a:off x="6179363" y="5928900"/>
            <a:ext cx="19201" cy="0"/>
          </a:xfrm>
          <a:custGeom>
            <a:avLst/>
            <a:gdLst/>
            <a:ahLst/>
            <a:cxnLst/>
            <a:rect l="l" t="t" r="r" b="b"/>
            <a:pathLst>
              <a:path w="19201" h="0">
                <a:moveTo>
                  <a:pt x="0" y="0"/>
                </a:moveTo>
                <a:lnTo>
                  <a:pt x="192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2" name="object 1302"/>
          <p:cNvSpPr/>
          <p:nvPr/>
        </p:nvSpPr>
        <p:spPr>
          <a:xfrm>
            <a:off x="6198565" y="5923498"/>
            <a:ext cx="12801" cy="5402"/>
          </a:xfrm>
          <a:custGeom>
            <a:avLst/>
            <a:gdLst/>
            <a:ahLst/>
            <a:cxnLst/>
            <a:rect l="l" t="t" r="r" b="b"/>
            <a:pathLst>
              <a:path w="12801" h="5402">
                <a:moveTo>
                  <a:pt x="0" y="5402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3" name="object 1303"/>
          <p:cNvSpPr/>
          <p:nvPr/>
        </p:nvSpPr>
        <p:spPr>
          <a:xfrm>
            <a:off x="6211366" y="5923498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4" name="object 1304"/>
          <p:cNvSpPr/>
          <p:nvPr/>
        </p:nvSpPr>
        <p:spPr>
          <a:xfrm>
            <a:off x="6224167" y="5918303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5" name="object 1305"/>
          <p:cNvSpPr/>
          <p:nvPr/>
        </p:nvSpPr>
        <p:spPr>
          <a:xfrm>
            <a:off x="6236968" y="5918303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6" name="object 1306"/>
          <p:cNvSpPr/>
          <p:nvPr/>
        </p:nvSpPr>
        <p:spPr>
          <a:xfrm>
            <a:off x="6249769" y="5913109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7" name="object 1307"/>
          <p:cNvSpPr/>
          <p:nvPr/>
        </p:nvSpPr>
        <p:spPr>
          <a:xfrm>
            <a:off x="6262570" y="5913109"/>
            <a:ext cx="12801" cy="0"/>
          </a:xfrm>
          <a:custGeom>
            <a:avLst/>
            <a:gdLst/>
            <a:ahLst/>
            <a:cxnLst/>
            <a:rect l="l" t="t" r="r" b="b"/>
            <a:pathLst>
              <a:path w="12801" h="0">
                <a:moveTo>
                  <a:pt x="0" y="0"/>
                </a:moveTo>
                <a:lnTo>
                  <a:pt x="12801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8" name="object 1308"/>
          <p:cNvSpPr/>
          <p:nvPr/>
        </p:nvSpPr>
        <p:spPr>
          <a:xfrm>
            <a:off x="6275371" y="5907914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9" name="object 1309"/>
          <p:cNvSpPr/>
          <p:nvPr/>
        </p:nvSpPr>
        <p:spPr>
          <a:xfrm>
            <a:off x="6288173" y="5907914"/>
            <a:ext cx="25773" cy="0"/>
          </a:xfrm>
          <a:custGeom>
            <a:avLst/>
            <a:gdLst/>
            <a:ahLst/>
            <a:cxnLst/>
            <a:rect l="l" t="t" r="r" b="b"/>
            <a:pathLst>
              <a:path w="25773" h="0">
                <a:moveTo>
                  <a:pt x="0" y="0"/>
                </a:moveTo>
                <a:lnTo>
                  <a:pt x="25773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0" name="object 1310"/>
          <p:cNvSpPr/>
          <p:nvPr/>
        </p:nvSpPr>
        <p:spPr>
          <a:xfrm>
            <a:off x="6313946" y="5902719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1" name="object 1311"/>
          <p:cNvSpPr/>
          <p:nvPr/>
        </p:nvSpPr>
        <p:spPr>
          <a:xfrm>
            <a:off x="6320346" y="5902719"/>
            <a:ext cx="25602" cy="0"/>
          </a:xfrm>
          <a:custGeom>
            <a:avLst/>
            <a:gdLst/>
            <a:ahLst/>
            <a:cxnLst/>
            <a:rect l="l" t="t" r="r" b="b"/>
            <a:pathLst>
              <a:path w="25602" h="0">
                <a:moveTo>
                  <a:pt x="0" y="0"/>
                </a:moveTo>
                <a:lnTo>
                  <a:pt x="2560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2" name="object 1312"/>
          <p:cNvSpPr/>
          <p:nvPr/>
        </p:nvSpPr>
        <p:spPr>
          <a:xfrm>
            <a:off x="6345949" y="5897525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3" name="object 1313"/>
          <p:cNvSpPr/>
          <p:nvPr/>
        </p:nvSpPr>
        <p:spPr>
          <a:xfrm>
            <a:off x="6352349" y="5897525"/>
            <a:ext cx="25602" cy="0"/>
          </a:xfrm>
          <a:custGeom>
            <a:avLst/>
            <a:gdLst/>
            <a:ahLst/>
            <a:cxnLst/>
            <a:rect l="l" t="t" r="r" b="b"/>
            <a:pathLst>
              <a:path w="25602" h="0">
                <a:moveTo>
                  <a:pt x="0" y="0"/>
                </a:moveTo>
                <a:lnTo>
                  <a:pt x="2560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4" name="object 1314"/>
          <p:cNvSpPr/>
          <p:nvPr/>
        </p:nvSpPr>
        <p:spPr>
          <a:xfrm>
            <a:off x="6377952" y="5892331"/>
            <a:ext cx="12801" cy="5194"/>
          </a:xfrm>
          <a:custGeom>
            <a:avLst/>
            <a:gdLst/>
            <a:ahLst/>
            <a:cxnLst/>
            <a:rect l="l" t="t" r="r" b="b"/>
            <a:pathLst>
              <a:path w="12801" h="5194">
                <a:moveTo>
                  <a:pt x="0" y="5194"/>
                </a:moveTo>
                <a:lnTo>
                  <a:pt x="6400" y="0"/>
                </a:lnTo>
                <a:lnTo>
                  <a:pt x="12801" y="0"/>
                </a:lnTo>
              </a:path>
            </a:pathLst>
          </a:custGeom>
          <a:ln w="5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5" name="object 1315"/>
          <p:cNvSpPr/>
          <p:nvPr/>
        </p:nvSpPr>
        <p:spPr>
          <a:xfrm>
            <a:off x="6390753" y="5892331"/>
            <a:ext cx="32259" cy="0"/>
          </a:xfrm>
          <a:custGeom>
            <a:avLst/>
            <a:gdLst/>
            <a:ahLst/>
            <a:cxnLst/>
            <a:rect l="l" t="t" r="r" b="b"/>
            <a:pathLst>
              <a:path w="32259" h="0">
                <a:moveTo>
                  <a:pt x="0" y="0"/>
                </a:moveTo>
                <a:lnTo>
                  <a:pt x="32259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6" name="object 1316"/>
          <p:cNvSpPr/>
          <p:nvPr/>
        </p:nvSpPr>
        <p:spPr>
          <a:xfrm>
            <a:off x="6423012" y="5887136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7" name="object 1317"/>
          <p:cNvSpPr/>
          <p:nvPr/>
        </p:nvSpPr>
        <p:spPr>
          <a:xfrm>
            <a:off x="6429412" y="5887136"/>
            <a:ext cx="38403" cy="0"/>
          </a:xfrm>
          <a:custGeom>
            <a:avLst/>
            <a:gdLst/>
            <a:ahLst/>
            <a:cxnLst/>
            <a:rect l="l" t="t" r="r" b="b"/>
            <a:pathLst>
              <a:path w="38403" h="0">
                <a:moveTo>
                  <a:pt x="0" y="0"/>
                </a:moveTo>
                <a:lnTo>
                  <a:pt x="38403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8" name="object 1318"/>
          <p:cNvSpPr/>
          <p:nvPr/>
        </p:nvSpPr>
        <p:spPr>
          <a:xfrm>
            <a:off x="6467816" y="5881941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9" name="object 1319"/>
          <p:cNvSpPr/>
          <p:nvPr/>
        </p:nvSpPr>
        <p:spPr>
          <a:xfrm>
            <a:off x="6474216" y="5881942"/>
            <a:ext cx="44804" cy="0"/>
          </a:xfrm>
          <a:custGeom>
            <a:avLst/>
            <a:gdLst/>
            <a:ahLst/>
            <a:cxnLst/>
            <a:rect l="l" t="t" r="r" b="b"/>
            <a:pathLst>
              <a:path w="44804" h="0">
                <a:moveTo>
                  <a:pt x="0" y="0"/>
                </a:moveTo>
                <a:lnTo>
                  <a:pt x="44804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0" name="object 1320"/>
          <p:cNvSpPr/>
          <p:nvPr/>
        </p:nvSpPr>
        <p:spPr>
          <a:xfrm>
            <a:off x="6519021" y="5876747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1" name="object 1321"/>
          <p:cNvSpPr/>
          <p:nvPr/>
        </p:nvSpPr>
        <p:spPr>
          <a:xfrm>
            <a:off x="6525421" y="5876747"/>
            <a:ext cx="45060" cy="0"/>
          </a:xfrm>
          <a:custGeom>
            <a:avLst/>
            <a:gdLst/>
            <a:ahLst/>
            <a:cxnLst/>
            <a:rect l="l" t="t" r="r" b="b"/>
            <a:pathLst>
              <a:path w="45060" h="0">
                <a:moveTo>
                  <a:pt x="0" y="0"/>
                </a:moveTo>
                <a:lnTo>
                  <a:pt x="45060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2" name="object 1322"/>
          <p:cNvSpPr/>
          <p:nvPr/>
        </p:nvSpPr>
        <p:spPr>
          <a:xfrm>
            <a:off x="6570481" y="5871552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3" name="object 1323"/>
          <p:cNvSpPr/>
          <p:nvPr/>
        </p:nvSpPr>
        <p:spPr>
          <a:xfrm>
            <a:off x="6576882" y="5871552"/>
            <a:ext cx="64006" cy="0"/>
          </a:xfrm>
          <a:custGeom>
            <a:avLst/>
            <a:gdLst/>
            <a:ahLst/>
            <a:cxnLst/>
            <a:rect l="l" t="t" r="r" b="b"/>
            <a:pathLst>
              <a:path w="64006" h="0">
                <a:moveTo>
                  <a:pt x="0" y="0"/>
                </a:moveTo>
                <a:lnTo>
                  <a:pt x="64006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4" name="object 1324"/>
          <p:cNvSpPr/>
          <p:nvPr/>
        </p:nvSpPr>
        <p:spPr>
          <a:xfrm>
            <a:off x="6640888" y="5866358"/>
            <a:ext cx="6400" cy="5194"/>
          </a:xfrm>
          <a:custGeom>
            <a:avLst/>
            <a:gdLst/>
            <a:ahLst/>
            <a:cxnLst/>
            <a:rect l="l" t="t" r="r" b="b"/>
            <a:pathLst>
              <a:path w="6400" h="5194">
                <a:moveTo>
                  <a:pt x="0" y="5194"/>
                </a:moveTo>
                <a:lnTo>
                  <a:pt x="6400" y="0"/>
                </a:lnTo>
                <a:lnTo>
                  <a:pt x="6400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5" name="object 1325"/>
          <p:cNvSpPr/>
          <p:nvPr/>
        </p:nvSpPr>
        <p:spPr>
          <a:xfrm>
            <a:off x="6647288" y="5866358"/>
            <a:ext cx="25602" cy="0"/>
          </a:xfrm>
          <a:custGeom>
            <a:avLst/>
            <a:gdLst/>
            <a:ahLst/>
            <a:cxnLst/>
            <a:rect l="l" t="t" r="r" b="b"/>
            <a:pathLst>
              <a:path w="25602" h="0">
                <a:moveTo>
                  <a:pt x="0" y="0"/>
                </a:moveTo>
                <a:lnTo>
                  <a:pt x="25602" y="0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6" name="object 1326"/>
          <p:cNvSpPr txBox="1"/>
          <p:nvPr/>
        </p:nvSpPr>
        <p:spPr>
          <a:xfrm>
            <a:off x="4765787" y="7530900"/>
            <a:ext cx="112395" cy="11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45">
                <a:latin typeface="Arial"/>
                <a:cs typeface="Arial"/>
              </a:rPr>
              <a:t>-1</a:t>
            </a:r>
            <a:endParaRPr sz="650">
              <a:latin typeface="Arial"/>
              <a:cs typeface="Arial"/>
            </a:endParaRPr>
          </a:p>
        </p:txBody>
      </p:sp>
      <p:sp>
        <p:nvSpPr>
          <p:cNvPr id="1327" name="object 1327"/>
          <p:cNvSpPr txBox="1"/>
          <p:nvPr/>
        </p:nvSpPr>
        <p:spPr>
          <a:xfrm>
            <a:off x="4682408" y="7093522"/>
            <a:ext cx="198120" cy="11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30">
                <a:latin typeface="Arial"/>
                <a:cs typeface="Arial"/>
              </a:rPr>
              <a:t>-</a:t>
            </a:r>
            <a:r>
              <a:rPr dirty="0" smtClean="0" sz="650" spc="85">
                <a:latin typeface="Arial"/>
                <a:cs typeface="Arial"/>
              </a:rPr>
              <a:t>0</a:t>
            </a:r>
            <a:r>
              <a:rPr dirty="0" smtClean="0" sz="650" spc="15">
                <a:latin typeface="Arial"/>
                <a:cs typeface="Arial"/>
              </a:rPr>
              <a:t>.</a:t>
            </a:r>
            <a:r>
              <a:rPr dirty="0" smtClean="0" sz="650" spc="85"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1328" name="object 1328"/>
          <p:cNvSpPr txBox="1"/>
          <p:nvPr/>
        </p:nvSpPr>
        <p:spPr>
          <a:xfrm>
            <a:off x="4797790" y="6656003"/>
            <a:ext cx="82550" cy="11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85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1329" name="object 1329"/>
          <p:cNvSpPr txBox="1"/>
          <p:nvPr/>
        </p:nvSpPr>
        <p:spPr>
          <a:xfrm>
            <a:off x="4714411" y="6218624"/>
            <a:ext cx="165735" cy="11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85">
                <a:latin typeface="Arial"/>
                <a:cs typeface="Arial"/>
              </a:rPr>
              <a:t>0</a:t>
            </a:r>
            <a:r>
              <a:rPr dirty="0" smtClean="0" sz="650" spc="15">
                <a:latin typeface="Arial"/>
                <a:cs typeface="Arial"/>
              </a:rPr>
              <a:t>.</a:t>
            </a:r>
            <a:r>
              <a:rPr dirty="0" smtClean="0" sz="650" spc="85"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1330" name="object 1330"/>
          <p:cNvSpPr txBox="1"/>
          <p:nvPr/>
        </p:nvSpPr>
        <p:spPr>
          <a:xfrm>
            <a:off x="4797790" y="5781245"/>
            <a:ext cx="82550" cy="11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85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331" name="object 1331"/>
          <p:cNvSpPr txBox="1"/>
          <p:nvPr/>
        </p:nvSpPr>
        <p:spPr>
          <a:xfrm>
            <a:off x="3169266" y="6775824"/>
            <a:ext cx="112395" cy="11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45">
                <a:latin typeface="Arial"/>
                <a:cs typeface="Arial"/>
              </a:rPr>
              <a:t>-2</a:t>
            </a:r>
            <a:endParaRPr sz="650">
              <a:latin typeface="Arial"/>
              <a:cs typeface="Arial"/>
            </a:endParaRPr>
          </a:p>
        </p:txBody>
      </p:sp>
      <p:sp>
        <p:nvSpPr>
          <p:cNvPr id="1332" name="object 1332"/>
          <p:cNvSpPr txBox="1"/>
          <p:nvPr/>
        </p:nvSpPr>
        <p:spPr>
          <a:xfrm>
            <a:off x="4028438" y="6775824"/>
            <a:ext cx="112395" cy="11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45">
                <a:latin typeface="Arial"/>
                <a:cs typeface="Arial"/>
              </a:rPr>
              <a:t>-1</a:t>
            </a:r>
            <a:endParaRPr sz="650">
              <a:latin typeface="Arial"/>
              <a:cs typeface="Arial"/>
            </a:endParaRPr>
          </a:p>
        </p:txBody>
      </p:sp>
      <p:sp>
        <p:nvSpPr>
          <p:cNvPr id="1333" name="object 1333"/>
          <p:cNvSpPr txBox="1"/>
          <p:nvPr/>
        </p:nvSpPr>
        <p:spPr>
          <a:xfrm>
            <a:off x="4913256" y="6775824"/>
            <a:ext cx="82550" cy="11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85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1334" name="object 1334"/>
          <p:cNvSpPr txBox="1"/>
          <p:nvPr/>
        </p:nvSpPr>
        <p:spPr>
          <a:xfrm>
            <a:off x="5772130" y="6775824"/>
            <a:ext cx="82550" cy="11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85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335" name="object 1335"/>
          <p:cNvSpPr txBox="1"/>
          <p:nvPr/>
        </p:nvSpPr>
        <p:spPr>
          <a:xfrm>
            <a:off x="6631346" y="6775824"/>
            <a:ext cx="82550" cy="11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85"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1336" name="object 1336"/>
          <p:cNvSpPr/>
          <p:nvPr/>
        </p:nvSpPr>
        <p:spPr>
          <a:xfrm>
            <a:off x="3201670" y="7578725"/>
            <a:ext cx="3256279" cy="0"/>
          </a:xfrm>
          <a:custGeom>
            <a:avLst/>
            <a:gdLst/>
            <a:ahLst/>
            <a:cxnLst/>
            <a:rect l="l" t="t" r="r" b="b"/>
            <a:pathLst>
              <a:path w="3256279" h="0">
                <a:moveTo>
                  <a:pt x="0" y="0"/>
                </a:moveTo>
                <a:lnTo>
                  <a:pt x="3256279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7" name="object 1337"/>
          <p:cNvSpPr/>
          <p:nvPr/>
        </p:nvSpPr>
        <p:spPr>
          <a:xfrm>
            <a:off x="3415665" y="5833109"/>
            <a:ext cx="3256915" cy="0"/>
          </a:xfrm>
          <a:custGeom>
            <a:avLst/>
            <a:gdLst/>
            <a:ahLst/>
            <a:cxnLst/>
            <a:rect l="l" t="t" r="r" b="b"/>
            <a:pathLst>
              <a:path w="3256915" h="0">
                <a:moveTo>
                  <a:pt x="0" y="0"/>
                </a:moveTo>
                <a:lnTo>
                  <a:pt x="3256915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817" y="414348"/>
            <a:ext cx="241744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0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95">
                <a:latin typeface="Times New Roman"/>
                <a:cs typeface="Times New Roman"/>
              </a:rPr>
              <a:t>h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44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(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)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-35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39137" y="1093048"/>
            <a:ext cx="206525" cy="0"/>
          </a:xfrm>
          <a:custGeom>
            <a:avLst/>
            <a:gdLst/>
            <a:ahLst/>
            <a:cxnLst/>
            <a:rect l="l" t="t" r="r" b="b"/>
            <a:pathLst>
              <a:path w="206525" h="0">
                <a:moveTo>
                  <a:pt x="0" y="0"/>
                </a:moveTo>
                <a:lnTo>
                  <a:pt x="206525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960376" y="1093048"/>
            <a:ext cx="206557" cy="0"/>
          </a:xfrm>
          <a:custGeom>
            <a:avLst/>
            <a:gdLst/>
            <a:ahLst/>
            <a:cxnLst/>
            <a:rect l="l" t="t" r="r" b="b"/>
            <a:pathLst>
              <a:path w="206557" h="0">
                <a:moveTo>
                  <a:pt x="0" y="0"/>
                </a:moveTo>
                <a:lnTo>
                  <a:pt x="206557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368638" y="1093048"/>
            <a:ext cx="560378" cy="0"/>
          </a:xfrm>
          <a:custGeom>
            <a:avLst/>
            <a:gdLst/>
            <a:ahLst/>
            <a:cxnLst/>
            <a:rect l="l" t="t" r="r" b="b"/>
            <a:pathLst>
              <a:path w="560378" h="0">
                <a:moveTo>
                  <a:pt x="0" y="0"/>
                </a:moveTo>
                <a:lnTo>
                  <a:pt x="56037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12700" y="1093048"/>
            <a:ext cx="795278" cy="0"/>
          </a:xfrm>
          <a:custGeom>
            <a:avLst/>
            <a:gdLst/>
            <a:ahLst/>
            <a:cxnLst/>
            <a:rect l="l" t="t" r="r" b="b"/>
            <a:pathLst>
              <a:path w="795278" h="0">
                <a:moveTo>
                  <a:pt x="0" y="0"/>
                </a:moveTo>
                <a:lnTo>
                  <a:pt x="79527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440664" y="1101359"/>
            <a:ext cx="24714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33400" algn="l"/>
                <a:tab pos="934719" algn="l"/>
                <a:tab pos="1663700" algn="l"/>
              </a:tabLst>
            </a:pP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00" i="1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9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0422" y="955590"/>
            <a:ext cx="19272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0">
                <a:latin typeface="Symbol"/>
                <a:cs typeface="Symbol"/>
              </a:rPr>
              <a:t>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00" i="1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baseline="34482" sz="2175" spc="22" i="1">
                <a:latin typeface="Times New Roman"/>
                <a:cs typeface="Times New Roman"/>
              </a:rPr>
              <a:t>d</a:t>
            </a:r>
            <a:r>
              <a:rPr dirty="0" smtClean="0" baseline="34482" sz="2175" spc="52" i="1">
                <a:latin typeface="Times New Roman"/>
                <a:cs typeface="Times New Roman"/>
              </a:rPr>
              <a:t>y</a:t>
            </a:r>
            <a:r>
              <a:rPr dirty="0" smtClean="0" baseline="34482" sz="2175" spc="52" i="1">
                <a:latin typeface="Times New Roman"/>
                <a:cs typeface="Times New Roman"/>
              </a:rPr>
              <a:t> </a:t>
            </a:r>
            <a:r>
              <a:rPr dirty="0" smtClean="0" baseline="34482" sz="2175" spc="-209" i="1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baseline="34482" sz="2175" spc="22" i="1">
                <a:latin typeface="Times New Roman"/>
                <a:cs typeface="Times New Roman"/>
              </a:rPr>
              <a:t>d</a:t>
            </a:r>
            <a:r>
              <a:rPr dirty="0" smtClean="0" baseline="34482" sz="2175" spc="52" i="1">
                <a:latin typeface="Times New Roman"/>
                <a:cs typeface="Times New Roman"/>
              </a:rPr>
              <a:t>y</a:t>
            </a:r>
            <a:r>
              <a:rPr dirty="0" smtClean="0" baseline="34482" sz="2175" spc="195" i="1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8151" y="838677"/>
            <a:ext cx="9848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7376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49038" y="955590"/>
            <a:ext cx="13271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433" y="1457020"/>
            <a:ext cx="2444115" cy="852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57275" algn="l"/>
              </a:tabLst>
            </a:pPr>
            <a:r>
              <a:rPr dirty="0" smtClean="0" baseline="-34482" sz="2175" spc="89">
                <a:latin typeface="Symbol"/>
                <a:cs typeface="Symbol"/>
              </a:rPr>
              <a:t></a:t>
            </a:r>
            <a:r>
              <a:rPr dirty="0" smtClean="0" baseline="-34482" sz="2175" spc="7">
                <a:latin typeface="Times New Roman"/>
                <a:cs typeface="Times New Roman"/>
              </a:rPr>
              <a:t> </a:t>
            </a:r>
            <a:r>
              <a:rPr dirty="0" smtClean="0" sz="1450" spc="15" i="1" u="sng">
                <a:latin typeface="Times New Roman"/>
                <a:cs typeface="Times New Roman"/>
              </a:rPr>
              <a:t>d</a:t>
            </a:r>
            <a:r>
              <a:rPr dirty="0" smtClean="0" sz="1450" spc="30" i="1" u="sng">
                <a:latin typeface="Times New Roman"/>
                <a:cs typeface="Times New Roman"/>
              </a:rPr>
              <a:t>y</a:t>
            </a:r>
            <a:r>
              <a:rPr dirty="0" smtClean="0" sz="1450" spc="150" i="1">
                <a:latin typeface="Times New Roman"/>
                <a:cs typeface="Times New Roman"/>
              </a:rPr>
              <a:t> </a:t>
            </a:r>
            <a:r>
              <a:rPr dirty="0" smtClean="0" baseline="-34482" sz="2175" spc="52">
                <a:latin typeface="Symbol"/>
                <a:cs typeface="Symbol"/>
              </a:rPr>
              <a:t></a:t>
            </a:r>
            <a:r>
              <a:rPr dirty="0" smtClean="0" baseline="-34482" sz="2175" spc="-15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 </a:t>
            </a:r>
            <a:r>
              <a:rPr dirty="0" smtClean="0" sz="1450" spc="-14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  <a:p>
            <a:pPr marL="229235">
              <a:lnSpc>
                <a:spcPct val="100000"/>
              </a:lnSpc>
              <a:spcBef>
                <a:spcPts val="325"/>
              </a:spcBef>
              <a:tabLst>
                <a:tab pos="615950" algn="l"/>
              </a:tabLst>
            </a:pP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30" i="1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05" i="1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4"/>
              </a:spcBef>
            </a:pPr>
            <a:endParaRPr sz="500"/>
          </a:p>
          <a:p>
            <a:pPr marL="38735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0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95">
                <a:latin typeface="Times New Roman"/>
                <a:cs typeface="Times New Roman"/>
              </a:rPr>
              <a:t>h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44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(</a:t>
            </a:r>
            <a:r>
              <a:rPr dirty="0" smtClean="0" sz="1450" spc="55" i="1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)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-35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71620" y="2684029"/>
            <a:ext cx="206402" cy="0"/>
          </a:xfrm>
          <a:custGeom>
            <a:avLst/>
            <a:gdLst/>
            <a:ahLst/>
            <a:cxnLst/>
            <a:rect l="l" t="t" r="r" b="b"/>
            <a:pathLst>
              <a:path w="206402" h="0">
                <a:moveTo>
                  <a:pt x="0" y="0"/>
                </a:moveTo>
                <a:lnTo>
                  <a:pt x="206402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092554" y="2684029"/>
            <a:ext cx="206496" cy="0"/>
          </a:xfrm>
          <a:custGeom>
            <a:avLst/>
            <a:gdLst/>
            <a:ahLst/>
            <a:cxnLst/>
            <a:rect l="l" t="t" r="r" b="b"/>
            <a:pathLst>
              <a:path w="206496" h="0">
                <a:moveTo>
                  <a:pt x="0" y="0"/>
                </a:moveTo>
                <a:lnTo>
                  <a:pt x="20649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500334" y="2684029"/>
            <a:ext cx="563086" cy="0"/>
          </a:xfrm>
          <a:custGeom>
            <a:avLst/>
            <a:gdLst/>
            <a:ahLst/>
            <a:cxnLst/>
            <a:rect l="l" t="t" r="r" b="b"/>
            <a:pathLst>
              <a:path w="563086" h="0">
                <a:moveTo>
                  <a:pt x="0" y="0"/>
                </a:moveTo>
                <a:lnTo>
                  <a:pt x="56308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47009" y="2684029"/>
            <a:ext cx="788858" cy="0"/>
          </a:xfrm>
          <a:custGeom>
            <a:avLst/>
            <a:gdLst/>
            <a:ahLst/>
            <a:cxnLst/>
            <a:rect l="l" t="t" r="r" b="b"/>
            <a:pathLst>
              <a:path w="788858" h="0">
                <a:moveTo>
                  <a:pt x="0" y="0"/>
                </a:moveTo>
                <a:lnTo>
                  <a:pt x="78885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573124" y="2692579"/>
            <a:ext cx="24669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33400" algn="l"/>
                <a:tab pos="937260" algn="l"/>
                <a:tab pos="1665605" algn="l"/>
              </a:tabLst>
            </a:pP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00" i="1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9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0422" y="2546629"/>
            <a:ext cx="20593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0">
                <a:latin typeface="Symbol"/>
                <a:cs typeface="Symbol"/>
              </a:rPr>
              <a:t>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100" i="1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baseline="34482" sz="2175" spc="22" i="1">
                <a:latin typeface="Times New Roman"/>
                <a:cs typeface="Times New Roman"/>
              </a:rPr>
              <a:t>d</a:t>
            </a:r>
            <a:r>
              <a:rPr dirty="0" smtClean="0" baseline="34482" sz="2175" spc="52" i="1">
                <a:latin typeface="Times New Roman"/>
                <a:cs typeface="Times New Roman"/>
              </a:rPr>
              <a:t>y</a:t>
            </a:r>
            <a:r>
              <a:rPr dirty="0" smtClean="0" baseline="34482" sz="2175" spc="52" i="1">
                <a:latin typeface="Times New Roman"/>
                <a:cs typeface="Times New Roman"/>
              </a:rPr>
              <a:t> </a:t>
            </a:r>
            <a:r>
              <a:rPr dirty="0" smtClean="0" baseline="34482" sz="2175" spc="-217" i="1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baseline="34482" sz="2175" spc="22" i="1">
                <a:latin typeface="Times New Roman"/>
                <a:cs typeface="Times New Roman"/>
              </a:rPr>
              <a:t>d</a:t>
            </a:r>
            <a:r>
              <a:rPr dirty="0" smtClean="0" baseline="34482" sz="2175" spc="52" i="1">
                <a:latin typeface="Times New Roman"/>
                <a:cs typeface="Times New Roman"/>
              </a:rPr>
              <a:t>y</a:t>
            </a:r>
            <a:r>
              <a:rPr dirty="0" smtClean="0" baseline="34482" sz="2175" spc="187" i="1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73118" y="2429571"/>
            <a:ext cx="11010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71855" algn="l"/>
              </a:tabLst>
            </a:pP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55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83584" y="2546629"/>
            <a:ext cx="13271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0433" y="3048330"/>
            <a:ext cx="2292350" cy="850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57275" algn="l"/>
              </a:tabLst>
            </a:pPr>
            <a:r>
              <a:rPr dirty="0" smtClean="0" baseline="-34482" sz="2175" spc="89">
                <a:latin typeface="Symbol"/>
                <a:cs typeface="Symbol"/>
              </a:rPr>
              <a:t></a:t>
            </a:r>
            <a:r>
              <a:rPr dirty="0" smtClean="0" baseline="-34482" sz="2175" spc="7">
                <a:latin typeface="Times New Roman"/>
                <a:cs typeface="Times New Roman"/>
              </a:rPr>
              <a:t> </a:t>
            </a:r>
            <a:r>
              <a:rPr dirty="0" smtClean="0" sz="1450" spc="15" i="1" u="sng">
                <a:latin typeface="Times New Roman"/>
                <a:cs typeface="Times New Roman"/>
              </a:rPr>
              <a:t>d</a:t>
            </a:r>
            <a:r>
              <a:rPr dirty="0" smtClean="0" sz="1450" spc="30" i="1" u="sng">
                <a:latin typeface="Times New Roman"/>
                <a:cs typeface="Times New Roman"/>
              </a:rPr>
              <a:t>y</a:t>
            </a:r>
            <a:r>
              <a:rPr dirty="0" smtClean="0" sz="1450" spc="150" i="1">
                <a:latin typeface="Times New Roman"/>
                <a:cs typeface="Times New Roman"/>
              </a:rPr>
              <a:t> </a:t>
            </a:r>
            <a:r>
              <a:rPr dirty="0" smtClean="0" baseline="-34482" sz="2175" spc="52">
                <a:latin typeface="Symbol"/>
                <a:cs typeface="Symbol"/>
              </a:rPr>
              <a:t></a:t>
            </a:r>
            <a:r>
              <a:rPr dirty="0" smtClean="0" baseline="-34482" sz="2175" spc="-15">
                <a:latin typeface="Times New Roman"/>
                <a:cs typeface="Times New Roman"/>
              </a:rPr>
              <a:t> </a:t>
            </a:r>
            <a:r>
              <a:rPr dirty="0" smtClean="0" sz="1450" spc="120" u="sng">
                <a:latin typeface="Symbol"/>
                <a:cs typeface="Symbol"/>
              </a:rPr>
              <a:t></a:t>
            </a:r>
            <a:r>
              <a:rPr dirty="0" smtClean="0" sz="1450" spc="60" u="sng">
                <a:latin typeface="Symbol"/>
                <a:cs typeface="Symbol"/>
              </a:rPr>
              <a:t>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  <a:p>
            <a:pPr marL="229235">
              <a:lnSpc>
                <a:spcPct val="100000"/>
              </a:lnSpc>
              <a:spcBef>
                <a:spcPts val="325"/>
              </a:spcBef>
              <a:tabLst>
                <a:tab pos="615950" algn="l"/>
              </a:tabLst>
            </a:pP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30" i="1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05" i="1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  <a:spcBef>
                <a:spcPts val="500"/>
              </a:spcBef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5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r>
              <a:rPr dirty="0" smtClean="0" sz="1450" spc="-10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95" i="1">
                <a:latin typeface="Times New Roman"/>
                <a:cs typeface="Times New Roman"/>
              </a:rPr>
              <a:t>h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120">
                <a:latin typeface="Times New Roman"/>
                <a:cs typeface="Times New Roman"/>
              </a:rPr>
              <a:t>1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50" i="1">
                <a:latin typeface="Times New Roman"/>
                <a:cs typeface="Times New Roman"/>
              </a:rPr>
              <a:t> </a:t>
            </a:r>
            <a:r>
              <a:rPr dirty="0" smtClean="0" sz="1450" spc="-20" i="1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-35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0" i="1">
                <a:latin typeface="Times New Roman"/>
                <a:cs typeface="Times New Roman"/>
              </a:rPr>
              <a:t>hy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970922" y="4273543"/>
            <a:ext cx="206673" cy="0"/>
          </a:xfrm>
          <a:custGeom>
            <a:avLst/>
            <a:gdLst/>
            <a:ahLst/>
            <a:cxnLst/>
            <a:rect l="l" t="t" r="r" b="b"/>
            <a:pathLst>
              <a:path w="206673" h="0">
                <a:moveTo>
                  <a:pt x="0" y="0"/>
                </a:moveTo>
                <a:lnTo>
                  <a:pt x="20667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491829" y="4273543"/>
            <a:ext cx="206799" cy="0"/>
          </a:xfrm>
          <a:custGeom>
            <a:avLst/>
            <a:gdLst/>
            <a:ahLst/>
            <a:cxnLst/>
            <a:rect l="l" t="t" r="r" b="b"/>
            <a:pathLst>
              <a:path w="206799" h="0">
                <a:moveTo>
                  <a:pt x="0" y="0"/>
                </a:moveTo>
                <a:lnTo>
                  <a:pt x="20679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900207" y="4273543"/>
            <a:ext cx="962006" cy="0"/>
          </a:xfrm>
          <a:custGeom>
            <a:avLst/>
            <a:gdLst/>
            <a:ahLst/>
            <a:cxnLst/>
            <a:rect l="l" t="t" r="r" b="b"/>
            <a:pathLst>
              <a:path w="962006" h="0">
                <a:moveTo>
                  <a:pt x="0" y="0"/>
                </a:moveTo>
                <a:lnTo>
                  <a:pt x="96200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536884" y="4459475"/>
            <a:ext cx="24050" cy="13715"/>
          </a:xfrm>
          <a:custGeom>
            <a:avLst/>
            <a:gdLst/>
            <a:ahLst/>
            <a:cxnLst/>
            <a:rect l="l" t="t" r="r" b="b"/>
            <a:pathLst>
              <a:path w="24050" h="13715">
                <a:moveTo>
                  <a:pt x="0" y="13715"/>
                </a:moveTo>
                <a:lnTo>
                  <a:pt x="24050" y="0"/>
                </a:lnTo>
              </a:path>
            </a:pathLst>
          </a:custGeom>
          <a:ln w="76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560934" y="4463285"/>
            <a:ext cx="35284" cy="88392"/>
          </a:xfrm>
          <a:custGeom>
            <a:avLst/>
            <a:gdLst/>
            <a:ahLst/>
            <a:cxnLst/>
            <a:rect l="l" t="t" r="r" b="b"/>
            <a:pathLst>
              <a:path w="35284" h="88392">
                <a:moveTo>
                  <a:pt x="0" y="0"/>
                </a:moveTo>
                <a:lnTo>
                  <a:pt x="35284" y="88392"/>
                </a:lnTo>
              </a:path>
            </a:pathLst>
          </a:custGeom>
          <a:ln w="157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600174" y="4299837"/>
            <a:ext cx="46518" cy="251841"/>
          </a:xfrm>
          <a:custGeom>
            <a:avLst/>
            <a:gdLst/>
            <a:ahLst/>
            <a:cxnLst/>
            <a:rect l="l" t="t" r="r" b="b"/>
            <a:pathLst>
              <a:path w="46518" h="251841">
                <a:moveTo>
                  <a:pt x="0" y="251841"/>
                </a:moveTo>
                <a:lnTo>
                  <a:pt x="46518" y="0"/>
                </a:lnTo>
              </a:path>
            </a:pathLst>
          </a:custGeom>
          <a:ln w="7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646692" y="4299837"/>
            <a:ext cx="790648" cy="0"/>
          </a:xfrm>
          <a:custGeom>
            <a:avLst/>
            <a:gdLst/>
            <a:ahLst/>
            <a:cxnLst/>
            <a:rect l="l" t="t" r="r" b="b"/>
            <a:pathLst>
              <a:path w="790648" h="0">
                <a:moveTo>
                  <a:pt x="0" y="0"/>
                </a:moveTo>
                <a:lnTo>
                  <a:pt x="79064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045912" y="4273543"/>
            <a:ext cx="1407092" cy="0"/>
          </a:xfrm>
          <a:custGeom>
            <a:avLst/>
            <a:gdLst/>
            <a:ahLst/>
            <a:cxnLst/>
            <a:rect l="l" t="t" r="r" b="b"/>
            <a:pathLst>
              <a:path w="1407092" h="0">
                <a:moveTo>
                  <a:pt x="0" y="0"/>
                </a:moveTo>
                <a:lnTo>
                  <a:pt x="140709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040332" y="4318760"/>
            <a:ext cx="13982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97535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h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95" i="1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93844" y="4282183"/>
            <a:ext cx="13696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2750" algn="l"/>
              </a:tabLst>
            </a:pPr>
            <a:r>
              <a:rPr dirty="0" smtClean="0" sz="1450" spc="20" i="1">
                <a:latin typeface="Times New Roman"/>
                <a:cs typeface="Times New Roman"/>
              </a:rPr>
              <a:t>d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h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-114" i="1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0421" y="4136639"/>
            <a:ext cx="24587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Symbol"/>
                <a:cs typeface="Symbol"/>
              </a:rPr>
              <a:t>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h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-114" i="1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baseline="34482" sz="2175" spc="30" i="1">
                <a:latin typeface="Times New Roman"/>
                <a:cs typeface="Times New Roman"/>
              </a:rPr>
              <a:t>d</a:t>
            </a:r>
            <a:r>
              <a:rPr dirty="0" smtClean="0" baseline="34482" sz="2175" spc="52" i="1">
                <a:latin typeface="Times New Roman"/>
                <a:cs typeface="Times New Roman"/>
              </a:rPr>
              <a:t>y</a:t>
            </a:r>
            <a:r>
              <a:rPr dirty="0" smtClean="0" baseline="34482" sz="2175" spc="52" i="1">
                <a:latin typeface="Times New Roman"/>
                <a:cs typeface="Times New Roman"/>
              </a:rPr>
              <a:t> </a:t>
            </a:r>
            <a:r>
              <a:rPr dirty="0" smtClean="0" baseline="34482" sz="2175" spc="-217" i="1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baseline="34482" sz="2175" spc="30" i="1">
                <a:latin typeface="Times New Roman"/>
                <a:cs typeface="Times New Roman"/>
              </a:rPr>
              <a:t>d</a:t>
            </a:r>
            <a:r>
              <a:rPr dirty="0" smtClean="0" baseline="34482" sz="2175" spc="52" i="1">
                <a:latin typeface="Times New Roman"/>
                <a:cs typeface="Times New Roman"/>
              </a:rPr>
              <a:t>y</a:t>
            </a:r>
            <a:r>
              <a:rPr dirty="0" smtClean="0" baseline="34482" sz="2175" spc="187" i="1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2841" y="4282183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40795" y="4019672"/>
            <a:ext cx="2413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71993" y="4019672"/>
            <a:ext cx="2419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5">
                <a:latin typeface="Symbol"/>
                <a:cs typeface="Symbol"/>
              </a:rPr>
              <a:t>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82266" y="4136639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175676" y="5117336"/>
            <a:ext cx="24329" cy="13715"/>
          </a:xfrm>
          <a:custGeom>
            <a:avLst/>
            <a:gdLst/>
            <a:ahLst/>
            <a:cxnLst/>
            <a:rect l="l" t="t" r="r" b="b"/>
            <a:pathLst>
              <a:path w="24329" h="13715">
                <a:moveTo>
                  <a:pt x="0" y="13715"/>
                </a:moveTo>
                <a:lnTo>
                  <a:pt x="24329" y="0"/>
                </a:lnTo>
              </a:path>
            </a:pathLst>
          </a:custGeom>
          <a:ln w="76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200006" y="5121146"/>
            <a:ext cx="35309" cy="73533"/>
          </a:xfrm>
          <a:custGeom>
            <a:avLst/>
            <a:gdLst/>
            <a:ahLst/>
            <a:cxnLst/>
            <a:rect l="l" t="t" r="r" b="b"/>
            <a:pathLst>
              <a:path w="35309" h="73533">
                <a:moveTo>
                  <a:pt x="0" y="0"/>
                </a:moveTo>
                <a:lnTo>
                  <a:pt x="35309" y="73533"/>
                </a:lnTo>
              </a:path>
            </a:pathLst>
          </a:custGeom>
          <a:ln w="15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239241" y="4980549"/>
            <a:ext cx="46696" cy="214130"/>
          </a:xfrm>
          <a:custGeom>
            <a:avLst/>
            <a:gdLst/>
            <a:ahLst/>
            <a:cxnLst/>
            <a:rect l="l" t="t" r="r" b="b"/>
            <a:pathLst>
              <a:path w="46696" h="214130">
                <a:moveTo>
                  <a:pt x="0" y="214130"/>
                </a:moveTo>
                <a:lnTo>
                  <a:pt x="46696" y="0"/>
                </a:lnTo>
              </a:path>
            </a:pathLst>
          </a:custGeom>
          <a:ln w="78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285938" y="4980549"/>
            <a:ext cx="432771" cy="0"/>
          </a:xfrm>
          <a:custGeom>
            <a:avLst/>
            <a:gdLst/>
            <a:ahLst/>
            <a:cxnLst/>
            <a:rect l="l" t="t" r="r" b="b"/>
            <a:pathLst>
              <a:path w="432771" h="0">
                <a:moveTo>
                  <a:pt x="0" y="0"/>
                </a:moveTo>
                <a:lnTo>
                  <a:pt x="43277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043305" y="4999862"/>
            <a:ext cx="6610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</a:tabLst>
            </a:pP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30" i="1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10" i="1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10429" y="4700385"/>
            <a:ext cx="1336675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76935" algn="l"/>
                <a:tab pos="1323340" algn="l"/>
              </a:tabLst>
            </a:pPr>
            <a:r>
              <a:rPr dirty="0" smtClean="0" baseline="-34482" sz="2175" spc="89">
                <a:latin typeface="Symbol"/>
                <a:cs typeface="Symbol"/>
              </a:rPr>
              <a:t></a:t>
            </a:r>
            <a:r>
              <a:rPr dirty="0" smtClean="0" baseline="-34482" sz="2175" spc="22">
                <a:latin typeface="Times New Roman"/>
                <a:cs typeface="Times New Roman"/>
              </a:rPr>
              <a:t> </a:t>
            </a:r>
            <a:r>
              <a:rPr dirty="0" smtClean="0" sz="1450" spc="20" i="1" u="sng">
                <a:latin typeface="Times New Roman"/>
                <a:cs typeface="Times New Roman"/>
              </a:rPr>
              <a:t>d</a:t>
            </a:r>
            <a:r>
              <a:rPr dirty="0" smtClean="0" sz="1450" spc="30" i="1" u="sng">
                <a:latin typeface="Times New Roman"/>
                <a:cs typeface="Times New Roman"/>
              </a:rPr>
              <a:t>y</a:t>
            </a:r>
            <a:r>
              <a:rPr dirty="0" smtClean="0" sz="1450" spc="145" i="1">
                <a:latin typeface="Times New Roman"/>
                <a:cs typeface="Times New Roman"/>
              </a:rPr>
              <a:t> </a:t>
            </a:r>
            <a:r>
              <a:rPr dirty="0" smtClean="0" baseline="-34482" sz="2175" spc="52">
                <a:latin typeface="Symbol"/>
                <a:cs typeface="Symbol"/>
              </a:rPr>
              <a:t></a:t>
            </a:r>
            <a:r>
              <a:rPr dirty="0" smtClean="0" baseline="-34482" sz="2175" spc="-22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Symbol"/>
                <a:cs typeface="Symbol"/>
              </a:rPr>
              <a:t>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60" u="sng">
                <a:latin typeface="Symbol"/>
                <a:cs typeface="Symbol"/>
              </a:rPr>
              <a:t>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6618" y="4963285"/>
            <a:ext cx="2057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314124" y="5637712"/>
            <a:ext cx="117571" cy="0"/>
          </a:xfrm>
          <a:custGeom>
            <a:avLst/>
            <a:gdLst/>
            <a:ahLst/>
            <a:cxnLst/>
            <a:rect l="l" t="t" r="r" b="b"/>
            <a:pathLst>
              <a:path w="117571" h="0">
                <a:moveTo>
                  <a:pt x="0" y="0"/>
                </a:moveTo>
                <a:lnTo>
                  <a:pt x="117571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36802" y="5437139"/>
            <a:ext cx="1885314" cy="371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6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y</a:t>
            </a:r>
            <a:r>
              <a:rPr dirty="0" smtClean="0" sz="1450" spc="10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95" i="1">
                <a:latin typeface="Times New Roman"/>
                <a:cs typeface="Times New Roman"/>
              </a:rPr>
              <a:t>h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127">
                <a:latin typeface="Times New Roman"/>
                <a:cs typeface="Times New Roman"/>
              </a:rPr>
              <a:t>1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12">
                <a:latin typeface="Times New Roman"/>
                <a:cs typeface="Times New Roman"/>
              </a:rPr>
              <a:t> </a:t>
            </a:r>
            <a:r>
              <a:rPr dirty="0" smtClean="0" baseline="-22988" sz="2175" spc="37">
                <a:latin typeface="Symbol"/>
                <a:cs typeface="Symbol"/>
              </a:rPr>
              <a:t></a:t>
            </a:r>
            <a:endParaRPr baseline="-22988" sz="2175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30816" y="5577712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21362" y="5668445"/>
            <a:ext cx="30988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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baseline="7662" sz="2175" spc="44" i="1">
                <a:latin typeface="Times New Roman"/>
                <a:cs typeface="Times New Roman"/>
              </a:rPr>
              <a:t>x</a:t>
            </a:r>
            <a:r>
              <a:rPr dirty="0" smtClean="0" baseline="7662" sz="2175" spc="-292" i="1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221362" y="5397388"/>
            <a:ext cx="30988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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Times New Roman"/>
                <a:cs typeface="Times New Roman"/>
              </a:rPr>
              <a:t>1</a:t>
            </a:r>
            <a:r>
              <a:rPr dirty="0" smtClean="0" baseline="3831" sz="2175" spc="-30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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053896" y="6616145"/>
            <a:ext cx="24369" cy="13867"/>
          </a:xfrm>
          <a:custGeom>
            <a:avLst/>
            <a:gdLst/>
            <a:ahLst/>
            <a:cxnLst/>
            <a:rect l="l" t="t" r="r" b="b"/>
            <a:pathLst>
              <a:path w="24369" h="13867">
                <a:moveTo>
                  <a:pt x="0" y="13867"/>
                </a:moveTo>
                <a:lnTo>
                  <a:pt x="24369" y="0"/>
                </a:lnTo>
              </a:path>
            </a:pathLst>
          </a:custGeom>
          <a:ln w="77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078266" y="6620005"/>
            <a:ext cx="34989" cy="202876"/>
          </a:xfrm>
          <a:custGeom>
            <a:avLst/>
            <a:gdLst/>
            <a:ahLst/>
            <a:cxnLst/>
            <a:rect l="l" t="t" r="r" b="b"/>
            <a:pathLst>
              <a:path w="34989" h="202876">
                <a:moveTo>
                  <a:pt x="0" y="0"/>
                </a:moveTo>
                <a:lnTo>
                  <a:pt x="34989" y="202876"/>
                </a:lnTo>
              </a:path>
            </a:pathLst>
          </a:custGeom>
          <a:ln w="157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117566" y="6281227"/>
            <a:ext cx="46379" cy="541654"/>
          </a:xfrm>
          <a:custGeom>
            <a:avLst/>
            <a:gdLst/>
            <a:ahLst/>
            <a:cxnLst/>
            <a:rect l="l" t="t" r="r" b="b"/>
            <a:pathLst>
              <a:path w="46379" h="541654">
                <a:moveTo>
                  <a:pt x="0" y="541654"/>
                </a:moveTo>
                <a:lnTo>
                  <a:pt x="46379" y="0"/>
                </a:lnTo>
              </a:path>
            </a:pathLst>
          </a:custGeom>
          <a:ln w="78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163946" y="6281227"/>
            <a:ext cx="645715" cy="0"/>
          </a:xfrm>
          <a:custGeom>
            <a:avLst/>
            <a:gdLst/>
            <a:ahLst/>
            <a:cxnLst/>
            <a:rect l="l" t="t" r="r" b="b"/>
            <a:pathLst>
              <a:path w="645715" h="0">
                <a:moveTo>
                  <a:pt x="0" y="0"/>
                </a:moveTo>
                <a:lnTo>
                  <a:pt x="645715" y="0"/>
                </a:lnTo>
              </a:path>
            </a:pathLst>
          </a:custGeom>
          <a:ln w="76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928612" y="6179853"/>
            <a:ext cx="17843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65" i="1">
                <a:latin typeface="Times New Roman"/>
                <a:cs typeface="Times New Roman"/>
              </a:rPr>
              <a:t>x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92160" y="6292613"/>
            <a:ext cx="402590" cy="282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83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algn="r" marR="75565">
              <a:lnSpc>
                <a:spcPts val="1315"/>
              </a:lnSpc>
            </a:pPr>
            <a:r>
              <a:rPr dirty="0" smtClean="0" sz="1450" spc="20">
                <a:latin typeface="Symbol"/>
                <a:cs typeface="Symbol"/>
              </a:rPr>
              <a:t>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Symbol"/>
                <a:cs typeface="Symbol"/>
              </a:rPr>
              <a:t>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11213" y="6000832"/>
            <a:ext cx="1740535" cy="351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70280" algn="l"/>
                <a:tab pos="1413510" algn="l"/>
              </a:tabLst>
            </a:pPr>
            <a:r>
              <a:rPr dirty="0" smtClean="0" baseline="-34482" sz="2175" spc="75">
                <a:latin typeface="Symbol"/>
                <a:cs typeface="Symbol"/>
              </a:rPr>
              <a:t></a:t>
            </a:r>
            <a:r>
              <a:rPr dirty="0" smtClean="0" baseline="-34482" sz="2175" spc="22">
                <a:latin typeface="Times New Roman"/>
                <a:cs typeface="Times New Roman"/>
              </a:rPr>
              <a:t> </a:t>
            </a:r>
            <a:r>
              <a:rPr dirty="0" smtClean="0" sz="1450" spc="15" i="1" u="sng">
                <a:latin typeface="Times New Roman"/>
                <a:cs typeface="Times New Roman"/>
              </a:rPr>
              <a:t>d</a:t>
            </a:r>
            <a:r>
              <a:rPr dirty="0" smtClean="0" sz="1450" spc="25" i="1" u="sng">
                <a:latin typeface="Times New Roman"/>
                <a:cs typeface="Times New Roman"/>
              </a:rPr>
              <a:t>y</a:t>
            </a:r>
            <a:r>
              <a:rPr dirty="0" smtClean="0" sz="1450" spc="145" i="1">
                <a:latin typeface="Times New Roman"/>
                <a:cs typeface="Times New Roman"/>
              </a:rPr>
              <a:t> </a:t>
            </a:r>
            <a:r>
              <a:rPr dirty="0" smtClean="0" baseline="-34482" sz="2175" spc="44">
                <a:latin typeface="Symbol"/>
                <a:cs typeface="Symbol"/>
              </a:rPr>
              <a:t></a:t>
            </a:r>
            <a:r>
              <a:rPr dirty="0" smtClean="0" baseline="-34482" sz="2175" spc="-7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r>
              <a:rPr dirty="0" smtClean="0" sz="1450" spc="25" u="sng">
                <a:latin typeface="Times New Roman"/>
                <a:cs typeface="Times New Roman"/>
              </a:rPr>
              <a:t>1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r>
              <a:rPr dirty="0" smtClean="0" baseline="-34482" sz="2175" spc="15">
                <a:latin typeface="Times New Roman"/>
                <a:cs typeface="Times New Roman"/>
              </a:rPr>
              <a:t>.</a:t>
            </a:r>
            <a:r>
              <a:rPr dirty="0" smtClean="0" baseline="-34482" sz="2175" spc="-195">
                <a:latin typeface="Times New Roman"/>
                <a:cs typeface="Times New Roman"/>
              </a:rPr>
              <a:t> </a:t>
            </a:r>
            <a:r>
              <a:rPr dirty="0" smtClean="0" sz="1450" spc="55" u="sng">
                <a:latin typeface="Symbol"/>
                <a:cs typeface="Symbol"/>
              </a:rPr>
              <a:t></a:t>
            </a:r>
            <a:r>
              <a:rPr dirty="0" smtClean="0" sz="1450" spc="25" u="sng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42200" y="6447785"/>
            <a:ext cx="589280" cy="399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7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baseline="-5747" sz="2175" spc="30">
                <a:latin typeface="Symbol"/>
                <a:cs typeface="Symbol"/>
              </a:rPr>
              <a:t></a:t>
            </a:r>
            <a:r>
              <a:rPr dirty="0" smtClean="0" baseline="-5747" sz="2175" spc="-127">
                <a:latin typeface="Times New Roman"/>
                <a:cs typeface="Times New Roman"/>
              </a:rPr>
              <a:t> </a:t>
            </a:r>
            <a:r>
              <a:rPr dirty="0" smtClean="0" baseline="34482" sz="2175" spc="37">
                <a:latin typeface="Times New Roman"/>
                <a:cs typeface="Times New Roman"/>
              </a:rPr>
              <a:t>1</a:t>
            </a:r>
            <a:r>
              <a:rPr dirty="0" smtClean="0" baseline="34482" sz="2175" spc="-142">
                <a:latin typeface="Times New Roman"/>
                <a:cs typeface="Times New Roman"/>
              </a:rPr>
              <a:t> </a:t>
            </a:r>
            <a:r>
              <a:rPr dirty="0" smtClean="0" baseline="-5747" sz="2175" spc="30">
                <a:latin typeface="Symbol"/>
                <a:cs typeface="Symbol"/>
              </a:rPr>
              <a:t></a:t>
            </a:r>
            <a:endParaRPr baseline="-5747" sz="2175">
              <a:latin typeface="Symbol"/>
              <a:cs typeface="Symbol"/>
            </a:endParaRPr>
          </a:p>
          <a:p>
            <a:pPr marL="262255">
              <a:lnSpc>
                <a:spcPts val="1495"/>
              </a:lnSpc>
            </a:pPr>
            <a:r>
              <a:rPr dirty="0" smtClean="0" sz="1450" spc="20">
                <a:latin typeface="Symbol"/>
                <a:cs typeface="Symbol"/>
              </a:rPr>
              <a:t>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baseline="7662" sz="2175" spc="37" i="1">
                <a:latin typeface="Times New Roman"/>
                <a:cs typeface="Times New Roman"/>
              </a:rPr>
              <a:t>x</a:t>
            </a:r>
            <a:r>
              <a:rPr dirty="0" smtClean="0" baseline="7662" sz="2175" spc="-142" i="1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26971" y="6264152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053303" y="7834561"/>
            <a:ext cx="24422" cy="13823"/>
          </a:xfrm>
          <a:custGeom>
            <a:avLst/>
            <a:gdLst/>
            <a:ahLst/>
            <a:cxnLst/>
            <a:rect l="l" t="t" r="r" b="b"/>
            <a:pathLst>
              <a:path w="24422" h="13823">
                <a:moveTo>
                  <a:pt x="0" y="13823"/>
                </a:moveTo>
                <a:lnTo>
                  <a:pt x="24422" y="0"/>
                </a:lnTo>
              </a:path>
            </a:pathLst>
          </a:custGeom>
          <a:ln w="77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077725" y="7838407"/>
            <a:ext cx="35087" cy="167690"/>
          </a:xfrm>
          <a:custGeom>
            <a:avLst/>
            <a:gdLst/>
            <a:ahLst/>
            <a:cxnLst/>
            <a:rect l="l" t="t" r="r" b="b"/>
            <a:pathLst>
              <a:path w="35087" h="167690">
                <a:moveTo>
                  <a:pt x="0" y="0"/>
                </a:moveTo>
                <a:lnTo>
                  <a:pt x="35087" y="167690"/>
                </a:lnTo>
              </a:path>
            </a:pathLst>
          </a:custGeom>
          <a:ln w="15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116740" y="7553278"/>
            <a:ext cx="46509" cy="452819"/>
          </a:xfrm>
          <a:custGeom>
            <a:avLst/>
            <a:gdLst/>
            <a:ahLst/>
            <a:cxnLst/>
            <a:rect l="l" t="t" r="r" b="b"/>
            <a:pathLst>
              <a:path w="46509" h="452819">
                <a:moveTo>
                  <a:pt x="0" y="452819"/>
                </a:moveTo>
                <a:lnTo>
                  <a:pt x="46509" y="0"/>
                </a:lnTo>
              </a:path>
            </a:pathLst>
          </a:custGeom>
          <a:ln w="78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163250" y="7553278"/>
            <a:ext cx="467412" cy="0"/>
          </a:xfrm>
          <a:custGeom>
            <a:avLst/>
            <a:gdLst/>
            <a:ahLst/>
            <a:cxnLst/>
            <a:rect l="l" t="t" r="r" b="b"/>
            <a:pathLst>
              <a:path w="467412" h="0">
                <a:moveTo>
                  <a:pt x="0" y="0"/>
                </a:moveTo>
                <a:lnTo>
                  <a:pt x="467412" y="0"/>
                </a:lnTo>
              </a:path>
            </a:pathLst>
          </a:custGeom>
          <a:ln w="76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491827" y="7826898"/>
            <a:ext cx="436537" cy="0"/>
          </a:xfrm>
          <a:custGeom>
            <a:avLst/>
            <a:gdLst/>
            <a:ahLst/>
            <a:cxnLst/>
            <a:rect l="l" t="t" r="r" b="b"/>
            <a:pathLst>
              <a:path w="436537" h="0">
                <a:moveTo>
                  <a:pt x="0" y="0"/>
                </a:moveTo>
                <a:lnTo>
                  <a:pt x="436537" y="0"/>
                </a:lnTo>
              </a:path>
            </a:pathLst>
          </a:custGeom>
          <a:ln w="38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366877" y="7849151"/>
            <a:ext cx="24453" cy="13808"/>
          </a:xfrm>
          <a:custGeom>
            <a:avLst/>
            <a:gdLst/>
            <a:ahLst/>
            <a:cxnLst/>
            <a:rect l="l" t="t" r="r" b="b"/>
            <a:pathLst>
              <a:path w="24453" h="13808">
                <a:moveTo>
                  <a:pt x="0" y="13808"/>
                </a:moveTo>
                <a:lnTo>
                  <a:pt x="24453" y="0"/>
                </a:lnTo>
              </a:path>
            </a:pathLst>
          </a:custGeom>
          <a:ln w="77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391330" y="7853365"/>
            <a:ext cx="35024" cy="176524"/>
          </a:xfrm>
          <a:custGeom>
            <a:avLst/>
            <a:gdLst/>
            <a:ahLst/>
            <a:cxnLst/>
            <a:rect l="l" t="t" r="r" b="b"/>
            <a:pathLst>
              <a:path w="35024" h="176524">
                <a:moveTo>
                  <a:pt x="0" y="0"/>
                </a:moveTo>
                <a:lnTo>
                  <a:pt x="35024" y="176524"/>
                </a:lnTo>
              </a:path>
            </a:pathLst>
          </a:custGeom>
          <a:ln w="157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430298" y="7553278"/>
            <a:ext cx="46540" cy="476610"/>
          </a:xfrm>
          <a:custGeom>
            <a:avLst/>
            <a:gdLst/>
            <a:ahLst/>
            <a:cxnLst/>
            <a:rect l="l" t="t" r="r" b="b"/>
            <a:pathLst>
              <a:path w="46540" h="476610">
                <a:moveTo>
                  <a:pt x="0" y="476610"/>
                </a:moveTo>
                <a:lnTo>
                  <a:pt x="4654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2476839" y="7553278"/>
            <a:ext cx="467302" cy="0"/>
          </a:xfrm>
          <a:custGeom>
            <a:avLst/>
            <a:gdLst/>
            <a:ahLst/>
            <a:cxnLst/>
            <a:rect l="l" t="t" r="r" b="b"/>
            <a:pathLst>
              <a:path w="467302" h="0">
                <a:moveTo>
                  <a:pt x="0" y="0"/>
                </a:moveTo>
                <a:lnTo>
                  <a:pt x="467302" y="0"/>
                </a:lnTo>
              </a:path>
            </a:pathLst>
          </a:custGeom>
          <a:ln w="76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618119" y="7750956"/>
            <a:ext cx="17843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65" i="1">
                <a:latin typeface="Times New Roman"/>
                <a:cs typeface="Times New Roman"/>
              </a:rPr>
              <a:t>x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597293" y="7564682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150028" y="7605523"/>
            <a:ext cx="17843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65" i="1">
                <a:latin typeface="Times New Roman"/>
                <a:cs typeface="Times New Roman"/>
              </a:rPr>
              <a:t>x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852450" y="7527840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422096" y="7726777"/>
            <a:ext cx="17843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65" i="1">
                <a:latin typeface="Times New Roman"/>
                <a:cs typeface="Times New Roman"/>
              </a:rPr>
              <a:t>x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500741" y="7572512"/>
            <a:ext cx="4502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 i="1">
                <a:latin typeface="Times New Roman"/>
                <a:cs typeface="Times New Roman"/>
              </a:rPr>
              <a:t>x</a:t>
            </a:r>
            <a:r>
              <a:rPr dirty="0" smtClean="0" sz="1450" spc="25" i="1">
                <a:latin typeface="Times New Roman"/>
                <a:cs typeface="Times New Roman"/>
              </a:rPr>
              <a:t>  </a:t>
            </a:r>
            <a:r>
              <a:rPr dirty="0" smtClean="0" sz="1450" spc="-140" i="1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Symbol"/>
                <a:cs typeface="Symbol"/>
              </a:rPr>
              <a:t>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10424" y="7273207"/>
            <a:ext cx="2562860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82015" algn="l"/>
                <a:tab pos="1235710" algn="l"/>
                <a:tab pos="2043430" algn="l"/>
                <a:tab pos="2549525" algn="l"/>
              </a:tabLst>
            </a:pPr>
            <a:r>
              <a:rPr dirty="0" smtClean="0" baseline="-34482" sz="2175" spc="75">
                <a:latin typeface="Symbol"/>
                <a:cs typeface="Symbol"/>
              </a:rPr>
              <a:t></a:t>
            </a:r>
            <a:r>
              <a:rPr dirty="0" smtClean="0" baseline="-34482" sz="2175" spc="22">
                <a:latin typeface="Times New Roman"/>
                <a:cs typeface="Times New Roman"/>
              </a:rPr>
              <a:t> </a:t>
            </a:r>
            <a:r>
              <a:rPr dirty="0" smtClean="0" sz="1450" spc="10" i="1" u="sng">
                <a:latin typeface="Times New Roman"/>
                <a:cs typeface="Times New Roman"/>
              </a:rPr>
              <a:t>d</a:t>
            </a:r>
            <a:r>
              <a:rPr dirty="0" smtClean="0" sz="1450" spc="25" i="1" u="sng">
                <a:latin typeface="Times New Roman"/>
                <a:cs typeface="Times New Roman"/>
              </a:rPr>
              <a:t>y</a:t>
            </a:r>
            <a:r>
              <a:rPr dirty="0" smtClean="0" sz="1450" spc="150" i="1">
                <a:latin typeface="Times New Roman"/>
                <a:cs typeface="Times New Roman"/>
              </a:rPr>
              <a:t> </a:t>
            </a:r>
            <a:r>
              <a:rPr dirty="0" smtClean="0" baseline="-34482" sz="2175" spc="44">
                <a:latin typeface="Symbol"/>
                <a:cs typeface="Symbol"/>
              </a:rPr>
              <a:t></a:t>
            </a:r>
            <a:r>
              <a:rPr dirty="0" smtClean="0" baseline="-34482" sz="2175" spc="-15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r>
              <a:rPr dirty="0" smtClean="0" sz="1450" spc="25" u="sng">
                <a:latin typeface="Times New Roman"/>
                <a:cs typeface="Times New Roman"/>
              </a:rPr>
              <a:t>1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r>
              <a:rPr dirty="0" smtClean="0" baseline="-34482" sz="2175" spc="15">
                <a:latin typeface="Symbol"/>
                <a:cs typeface="Symbol"/>
              </a:rPr>
              <a:t></a:t>
            </a:r>
            <a:r>
              <a:rPr dirty="0" smtClean="0" baseline="-34482" sz="2175" spc="-157">
                <a:latin typeface="Times New Roman"/>
                <a:cs typeface="Times New Roman"/>
              </a:rPr>
              <a:t> </a:t>
            </a:r>
            <a:r>
              <a:rPr dirty="0" smtClean="0" sz="1450" spc="55" u="sng">
                <a:latin typeface="Symbol"/>
                <a:cs typeface="Symbol"/>
              </a:rPr>
              <a:t></a:t>
            </a:r>
            <a:r>
              <a:rPr dirty="0" smtClean="0" sz="1450" spc="25" u="sng">
                <a:latin typeface="Times New Roman"/>
                <a:cs typeface="Times New Roman"/>
              </a:rPr>
              <a:t>1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baseline="-34482" sz="2175" spc="44">
                <a:latin typeface="Symbol"/>
                <a:cs typeface="Symbol"/>
              </a:rPr>
              <a:t></a:t>
            </a:r>
            <a:r>
              <a:rPr dirty="0" smtClean="0" baseline="-34482" sz="2175" spc="-15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Symbol"/>
                <a:cs typeface="Symbol"/>
              </a:rPr>
              <a:t>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r>
              <a:rPr dirty="0" smtClean="0" sz="1450" spc="55" u="sng">
                <a:latin typeface="Symbol"/>
                <a:cs typeface="Symbol"/>
              </a:rPr>
              <a:t></a:t>
            </a:r>
            <a:r>
              <a:rPr dirty="0" smtClean="0" sz="1450" spc="25" u="sng">
                <a:latin typeface="Times New Roman"/>
                <a:cs typeface="Times New Roman"/>
              </a:rPr>
              <a:t>1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141494" y="7548726"/>
            <a:ext cx="486409" cy="350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482" sz="2175" spc="37">
                <a:latin typeface="Times New Roman"/>
                <a:cs typeface="Times New Roman"/>
              </a:rPr>
              <a:t>1</a:t>
            </a:r>
            <a:r>
              <a:rPr dirty="0" smtClean="0" baseline="-34482" sz="2175" spc="-352">
                <a:latin typeface="Times New Roman"/>
                <a:cs typeface="Times New Roman"/>
              </a:rPr>
              <a:t> </a:t>
            </a:r>
            <a:r>
              <a:rPr dirty="0" smtClean="0" baseline="-34482" sz="2175" spc="44">
                <a:latin typeface="Symbol"/>
                <a:cs typeface="Symbol"/>
              </a:rPr>
              <a:t></a:t>
            </a:r>
            <a:r>
              <a:rPr dirty="0" smtClean="0" baseline="-34482" sz="2175" spc="-75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1</a:t>
            </a:r>
            <a:r>
              <a:rPr dirty="0" smtClean="0" sz="1450" spc="35" u="sng">
                <a:latin typeface="Times New Roman"/>
                <a:cs typeface="Times New Roman"/>
              </a:rPr>
              <a:t> 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6389" y="7535684"/>
            <a:ext cx="12407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41730" algn="l"/>
              </a:tabLst>
            </a:pPr>
            <a:r>
              <a:rPr dirty="0" smtClean="0" sz="1450" spc="10" i="1">
                <a:latin typeface="Times New Roman"/>
                <a:cs typeface="Times New Roman"/>
              </a:rPr>
              <a:t>d</a:t>
            </a:r>
            <a:r>
              <a:rPr dirty="0" smtClean="0" sz="1450" spc="25" i="1">
                <a:latin typeface="Times New Roman"/>
                <a:cs typeface="Times New Roman"/>
              </a:rPr>
              <a:t>x</a:t>
            </a:r>
            <a:r>
              <a:rPr dirty="0" smtClean="0" sz="1450" spc="25" i="1">
                <a:latin typeface="Times New Roman"/>
                <a:cs typeface="Times New Roman"/>
              </a:rPr>
              <a:t>	</a:t>
            </a:r>
            <a:r>
              <a:rPr dirty="0" smtClean="0" sz="1450" spc="2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276271" y="8590719"/>
            <a:ext cx="24453" cy="13833"/>
          </a:xfrm>
          <a:custGeom>
            <a:avLst/>
            <a:gdLst/>
            <a:ahLst/>
            <a:cxnLst/>
            <a:rect l="l" t="t" r="r" b="b"/>
            <a:pathLst>
              <a:path w="24453" h="13833">
                <a:moveTo>
                  <a:pt x="0" y="13833"/>
                </a:moveTo>
                <a:lnTo>
                  <a:pt x="24453" y="0"/>
                </a:lnTo>
              </a:path>
            </a:pathLst>
          </a:custGeom>
          <a:ln w="7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1300724" y="8594557"/>
            <a:ext cx="35131" cy="73821"/>
          </a:xfrm>
          <a:custGeom>
            <a:avLst/>
            <a:gdLst/>
            <a:ahLst/>
            <a:cxnLst/>
            <a:rect l="l" t="t" r="r" b="b"/>
            <a:pathLst>
              <a:path w="35131" h="73821">
                <a:moveTo>
                  <a:pt x="0" y="0"/>
                </a:moveTo>
                <a:lnTo>
                  <a:pt x="35131" y="73821"/>
                </a:lnTo>
              </a:path>
            </a:pathLst>
          </a:custGeom>
          <a:ln w="157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1339790" y="8453853"/>
            <a:ext cx="46568" cy="214525"/>
          </a:xfrm>
          <a:custGeom>
            <a:avLst/>
            <a:gdLst/>
            <a:ahLst/>
            <a:cxnLst/>
            <a:rect l="l" t="t" r="r" b="b"/>
            <a:pathLst>
              <a:path w="46568" h="214525">
                <a:moveTo>
                  <a:pt x="0" y="214525"/>
                </a:moveTo>
                <a:lnTo>
                  <a:pt x="46568" y="0"/>
                </a:lnTo>
              </a:path>
            </a:pathLst>
          </a:custGeom>
          <a:ln w="78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1386358" y="8453853"/>
            <a:ext cx="435642" cy="0"/>
          </a:xfrm>
          <a:custGeom>
            <a:avLst/>
            <a:gdLst/>
            <a:ahLst/>
            <a:cxnLst/>
            <a:rect l="l" t="t" r="r" b="b"/>
            <a:pathLst>
              <a:path w="435642" h="0">
                <a:moveTo>
                  <a:pt x="0" y="0"/>
                </a:moveTo>
                <a:lnTo>
                  <a:pt x="435642" y="0"/>
                </a:lnTo>
              </a:path>
            </a:pathLst>
          </a:custGeom>
          <a:ln w="76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1483824" y="8760258"/>
            <a:ext cx="0" cy="225675"/>
          </a:xfrm>
          <a:custGeom>
            <a:avLst/>
            <a:gdLst/>
            <a:ahLst/>
            <a:cxnLst/>
            <a:rect l="l" t="t" r="r" b="b"/>
            <a:pathLst>
              <a:path w="0" h="225675">
                <a:moveTo>
                  <a:pt x="0" y="0"/>
                </a:moveTo>
                <a:lnTo>
                  <a:pt x="0" y="225675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1608919" y="8760258"/>
            <a:ext cx="0" cy="225675"/>
          </a:xfrm>
          <a:custGeom>
            <a:avLst/>
            <a:gdLst/>
            <a:ahLst/>
            <a:cxnLst/>
            <a:rect l="l" t="t" r="r" b="b"/>
            <a:pathLst>
              <a:path w="0" h="225675">
                <a:moveTo>
                  <a:pt x="0" y="0"/>
                </a:moveTo>
                <a:lnTo>
                  <a:pt x="0" y="225675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2704405" y="8497674"/>
            <a:ext cx="0" cy="225672"/>
          </a:xfrm>
          <a:custGeom>
            <a:avLst/>
            <a:gdLst/>
            <a:ahLst/>
            <a:cxnLst/>
            <a:rect l="l" t="t" r="r" b="b"/>
            <a:pathLst>
              <a:path w="0" h="225672">
                <a:moveTo>
                  <a:pt x="0" y="0"/>
                </a:moveTo>
                <a:lnTo>
                  <a:pt x="0" y="225672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2829042" y="8497674"/>
            <a:ext cx="0" cy="225672"/>
          </a:xfrm>
          <a:custGeom>
            <a:avLst/>
            <a:gdLst/>
            <a:ahLst/>
            <a:cxnLst/>
            <a:rect l="l" t="t" r="r" b="b"/>
            <a:pathLst>
              <a:path w="0" h="225672">
                <a:moveTo>
                  <a:pt x="0" y="0"/>
                </a:moveTo>
                <a:lnTo>
                  <a:pt x="0" y="225672"/>
                </a:lnTo>
              </a:path>
            </a:pathLst>
          </a:custGeom>
          <a:ln w="78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2873588" y="8590719"/>
            <a:ext cx="24168" cy="13833"/>
          </a:xfrm>
          <a:custGeom>
            <a:avLst/>
            <a:gdLst/>
            <a:ahLst/>
            <a:cxnLst/>
            <a:rect l="l" t="t" r="r" b="b"/>
            <a:pathLst>
              <a:path w="24168" h="13833">
                <a:moveTo>
                  <a:pt x="0" y="13833"/>
                </a:moveTo>
                <a:lnTo>
                  <a:pt x="24168" y="0"/>
                </a:lnTo>
              </a:path>
            </a:pathLst>
          </a:custGeom>
          <a:ln w="77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2897757" y="8594557"/>
            <a:ext cx="35384" cy="73821"/>
          </a:xfrm>
          <a:custGeom>
            <a:avLst/>
            <a:gdLst/>
            <a:ahLst/>
            <a:cxnLst/>
            <a:rect l="l" t="t" r="r" b="b"/>
            <a:pathLst>
              <a:path w="35384" h="73821">
                <a:moveTo>
                  <a:pt x="0" y="0"/>
                </a:moveTo>
                <a:lnTo>
                  <a:pt x="35384" y="73821"/>
                </a:lnTo>
              </a:path>
            </a:pathLst>
          </a:custGeom>
          <a:ln w="157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2937091" y="8453853"/>
            <a:ext cx="46600" cy="214525"/>
          </a:xfrm>
          <a:custGeom>
            <a:avLst/>
            <a:gdLst/>
            <a:ahLst/>
            <a:cxnLst/>
            <a:rect l="l" t="t" r="r" b="b"/>
            <a:pathLst>
              <a:path w="46600" h="214525">
                <a:moveTo>
                  <a:pt x="0" y="214525"/>
                </a:moveTo>
                <a:lnTo>
                  <a:pt x="46600" y="0"/>
                </a:lnTo>
              </a:path>
            </a:pathLst>
          </a:custGeom>
          <a:ln w="78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2983691" y="8453853"/>
            <a:ext cx="435357" cy="0"/>
          </a:xfrm>
          <a:custGeom>
            <a:avLst/>
            <a:gdLst/>
            <a:ahLst/>
            <a:cxnLst/>
            <a:rect l="l" t="t" r="r" b="b"/>
            <a:pathLst>
              <a:path w="435357" h="0">
                <a:moveTo>
                  <a:pt x="0" y="0"/>
                </a:moveTo>
                <a:lnTo>
                  <a:pt x="435357" y="0"/>
                </a:lnTo>
              </a:path>
            </a:pathLst>
          </a:custGeom>
          <a:ln w="76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2717296" y="8473466"/>
            <a:ext cx="723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dirty="0" smtClean="0" sz="1450" spc="25" i="1">
                <a:latin typeface="Times New Roman"/>
                <a:cs typeface="Times New Roman"/>
              </a:rPr>
              <a:t>x</a:t>
            </a:r>
            <a:r>
              <a:rPr dirty="0" smtClean="0" sz="1450" spc="25" i="1">
                <a:latin typeface="Times New Roman"/>
                <a:cs typeface="Times New Roman"/>
              </a:rPr>
              <a:t>	</a:t>
            </a:r>
            <a:r>
              <a:rPr dirty="0" smtClean="0" sz="1450" spc="25" i="1">
                <a:latin typeface="Times New Roman"/>
                <a:cs typeface="Times New Roman"/>
              </a:rPr>
              <a:t>x</a:t>
            </a:r>
            <a:r>
              <a:rPr dirty="0" smtClean="0" sz="1450" spc="25" i="1">
                <a:latin typeface="Times New Roman"/>
                <a:cs typeface="Times New Roman"/>
              </a:rPr>
              <a:t>  </a:t>
            </a:r>
            <a:r>
              <a:rPr dirty="0" smtClean="0" sz="1450" spc="-140" i="1">
                <a:latin typeface="Times New Roman"/>
                <a:cs typeface="Times New Roman"/>
              </a:rPr>
              <a:t> </a:t>
            </a:r>
            <a:r>
              <a:rPr dirty="0" smtClean="0" sz="1450" spc="145">
                <a:latin typeface="Symbol"/>
                <a:cs typeface="Symbol"/>
              </a:rPr>
              <a:t>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974719" y="10058400"/>
            <a:ext cx="3937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275304" y="8173971"/>
            <a:ext cx="1172210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87070" algn="l"/>
                <a:tab pos="1158875" algn="l"/>
              </a:tabLst>
            </a:pPr>
            <a:r>
              <a:rPr dirty="0" smtClean="0" sz="1450" spc="10" i="1" u="sng">
                <a:latin typeface="Times New Roman"/>
                <a:cs typeface="Times New Roman"/>
              </a:rPr>
              <a:t>d</a:t>
            </a:r>
            <a:r>
              <a:rPr dirty="0" smtClean="0" sz="1450" spc="25" i="1" u="sng">
                <a:latin typeface="Times New Roman"/>
                <a:cs typeface="Times New Roman"/>
              </a:rPr>
              <a:t>y</a:t>
            </a:r>
            <a:r>
              <a:rPr dirty="0" smtClean="0" sz="1450" spc="150" i="1">
                <a:latin typeface="Times New Roman"/>
                <a:cs typeface="Times New Roman"/>
              </a:rPr>
              <a:t> </a:t>
            </a:r>
            <a:r>
              <a:rPr dirty="0" smtClean="0" baseline="-34482" sz="2175" spc="44">
                <a:latin typeface="Symbol"/>
                <a:cs typeface="Symbol"/>
              </a:rPr>
              <a:t></a:t>
            </a:r>
            <a:r>
              <a:rPr dirty="0" smtClean="0" baseline="-34482" sz="2175" spc="-15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Symbol"/>
                <a:cs typeface="Symbol"/>
              </a:rPr>
              <a:t>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r>
              <a:rPr dirty="0" smtClean="0" sz="1450" spc="60" u="sng">
                <a:latin typeface="Symbol"/>
                <a:cs typeface="Symbol"/>
              </a:rPr>
              <a:t></a:t>
            </a:r>
            <a:r>
              <a:rPr dirty="0" smtClean="0" sz="1450" spc="25" u="sng">
                <a:latin typeface="Times New Roman"/>
                <a:cs typeface="Times New Roman"/>
              </a:rPr>
              <a:t>1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043760" y="8473466"/>
            <a:ext cx="807085" cy="496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482" sz="2175" spc="165" i="1">
                <a:latin typeface="Times New Roman"/>
                <a:cs typeface="Times New Roman"/>
              </a:rPr>
              <a:t>x</a:t>
            </a:r>
            <a:r>
              <a:rPr dirty="0" smtClean="0" baseline="-16339" sz="1275" spc="22">
                <a:latin typeface="Times New Roman"/>
                <a:cs typeface="Times New Roman"/>
              </a:rPr>
              <a:t>2</a:t>
            </a:r>
            <a:r>
              <a:rPr dirty="0" smtClean="0" baseline="-16339" sz="1275" spc="22">
                <a:latin typeface="Times New Roman"/>
                <a:cs typeface="Times New Roman"/>
              </a:rPr>
              <a:t> </a:t>
            </a:r>
            <a:r>
              <a:rPr dirty="0" smtClean="0" baseline="-16339" sz="1275" spc="-89">
                <a:latin typeface="Times New Roman"/>
                <a:cs typeface="Times New Roman"/>
              </a:rPr>
              <a:t> </a:t>
            </a:r>
            <a:r>
              <a:rPr dirty="0" smtClean="0" sz="1450" spc="10" i="1" u="sng">
                <a:latin typeface="Times New Roman"/>
                <a:cs typeface="Times New Roman"/>
              </a:rPr>
              <a:t> </a:t>
            </a:r>
            <a:r>
              <a:rPr dirty="0" smtClean="0" sz="1450" spc="10" i="1" u="sng">
                <a:latin typeface="Times New Roman"/>
                <a:cs typeface="Times New Roman"/>
              </a:rPr>
              <a:t> </a:t>
            </a:r>
            <a:r>
              <a:rPr dirty="0" smtClean="0" sz="1450" spc="80" i="1" u="sng">
                <a:latin typeface="Times New Roman"/>
                <a:cs typeface="Times New Roman"/>
              </a:rPr>
              <a:t> </a:t>
            </a:r>
            <a:r>
              <a:rPr dirty="0" smtClean="0" sz="1450" spc="25" i="1" u="sng">
                <a:latin typeface="Times New Roman"/>
                <a:cs typeface="Times New Roman"/>
              </a:rPr>
              <a:t>x</a:t>
            </a:r>
            <a:r>
              <a:rPr dirty="0" smtClean="0" sz="1450" spc="10" i="1" u="sng">
                <a:latin typeface="Times New Roman"/>
                <a:cs typeface="Times New Roman"/>
              </a:rPr>
              <a:t> </a:t>
            </a:r>
            <a:r>
              <a:rPr dirty="0" smtClean="0" sz="1450" spc="10" i="1" u="sng">
                <a:latin typeface="Times New Roman"/>
                <a:cs typeface="Times New Roman"/>
              </a:rPr>
              <a:t> </a:t>
            </a:r>
            <a:r>
              <a:rPr dirty="0" smtClean="0" sz="1450" spc="-160" i="1" u="sng">
                <a:latin typeface="Times New Roman"/>
                <a:cs typeface="Times New Roman"/>
              </a:rPr>
              <a:t> </a:t>
            </a:r>
            <a:r>
              <a:rPr dirty="0" smtClean="0" sz="1450" spc="30" u="sng">
                <a:latin typeface="Symbol"/>
                <a:cs typeface="Symbol"/>
              </a:rPr>
              <a:t></a:t>
            </a:r>
            <a:r>
              <a:rPr dirty="0" smtClean="0" sz="1450" spc="-705" u="sng">
                <a:latin typeface="Symbol"/>
                <a:cs typeface="Symbol"/>
              </a:rPr>
              <a:t>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466090">
              <a:lnSpc>
                <a:spcPct val="100000"/>
              </a:lnSpc>
              <a:spcBef>
                <a:spcPts val="325"/>
              </a:spcBef>
            </a:pPr>
            <a:r>
              <a:rPr dirty="0" smtClean="0" sz="1450" spc="2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10423" y="8173971"/>
            <a:ext cx="1456055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36625" algn="l"/>
                <a:tab pos="1442720" algn="l"/>
              </a:tabLst>
            </a:pPr>
            <a:r>
              <a:rPr dirty="0" smtClean="0" baseline="-34482" sz="2175" spc="75">
                <a:latin typeface="Symbol"/>
                <a:cs typeface="Symbol"/>
              </a:rPr>
              <a:t></a:t>
            </a:r>
            <a:r>
              <a:rPr dirty="0" smtClean="0" baseline="-34482" sz="2175" spc="22">
                <a:latin typeface="Times New Roman"/>
                <a:cs typeface="Times New Roman"/>
              </a:rPr>
              <a:t> </a:t>
            </a:r>
            <a:r>
              <a:rPr dirty="0" smtClean="0" sz="1450" spc="10" i="1" u="sng">
                <a:latin typeface="Times New Roman"/>
                <a:cs typeface="Times New Roman"/>
              </a:rPr>
              <a:t>d</a:t>
            </a:r>
            <a:r>
              <a:rPr dirty="0" smtClean="0" sz="1450" spc="25" i="1" u="sng">
                <a:latin typeface="Times New Roman"/>
                <a:cs typeface="Times New Roman"/>
              </a:rPr>
              <a:t>y</a:t>
            </a:r>
            <a:r>
              <a:rPr dirty="0" smtClean="0" sz="1450" spc="150" i="1">
                <a:latin typeface="Times New Roman"/>
                <a:cs typeface="Times New Roman"/>
              </a:rPr>
              <a:t> </a:t>
            </a:r>
            <a:r>
              <a:rPr dirty="0" smtClean="0" baseline="-34482" sz="2175" spc="44">
                <a:latin typeface="Symbol"/>
                <a:cs typeface="Symbol"/>
              </a:rPr>
              <a:t></a:t>
            </a:r>
            <a:r>
              <a:rPr dirty="0" smtClean="0" baseline="-34482" sz="2175" spc="-15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Symbol"/>
                <a:cs typeface="Symbol"/>
              </a:rPr>
              <a:t>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r>
              <a:rPr dirty="0" smtClean="0" sz="1450" spc="60" u="sng">
                <a:latin typeface="Symbol"/>
                <a:cs typeface="Symbol"/>
              </a:rPr>
              <a:t></a:t>
            </a:r>
            <a:r>
              <a:rPr dirty="0" smtClean="0" sz="1450" spc="25" u="sng">
                <a:latin typeface="Times New Roman"/>
                <a:cs typeface="Times New Roman"/>
              </a:rPr>
              <a:t>1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088203" y="8465081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491249" y="8465081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974645" y="8290845"/>
            <a:ext cx="21653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5">
                <a:latin typeface="Symbol"/>
                <a:cs typeface="Symbol"/>
              </a:rPr>
              <a:t>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276883" y="8436555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27058" y="8436555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3991"/>
            <a:ext cx="9055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4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nte</a:t>
            </a:r>
            <a:r>
              <a:rPr dirty="0" smtClean="0" sz="1400" spc="5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7779" y="1177573"/>
            <a:ext cx="24029" cy="13682"/>
          </a:xfrm>
          <a:custGeom>
            <a:avLst/>
            <a:gdLst/>
            <a:ahLst/>
            <a:cxnLst/>
            <a:rect l="l" t="t" r="r" b="b"/>
            <a:pathLst>
              <a:path w="24029" h="13682">
                <a:moveTo>
                  <a:pt x="0" y="13682"/>
                </a:moveTo>
                <a:lnTo>
                  <a:pt x="24029" y="0"/>
                </a:lnTo>
              </a:path>
            </a:pathLst>
          </a:custGeom>
          <a:ln w="76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841808" y="1181374"/>
            <a:ext cx="35444" cy="73736"/>
          </a:xfrm>
          <a:custGeom>
            <a:avLst/>
            <a:gdLst/>
            <a:ahLst/>
            <a:cxnLst/>
            <a:rect l="l" t="t" r="r" b="b"/>
            <a:pathLst>
              <a:path w="35444" h="73736">
                <a:moveTo>
                  <a:pt x="0" y="0"/>
                </a:moveTo>
                <a:lnTo>
                  <a:pt x="35444" y="73736"/>
                </a:lnTo>
              </a:path>
            </a:pathLst>
          </a:custGeom>
          <a:ln w="156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881195" y="1040749"/>
            <a:ext cx="46481" cy="214362"/>
          </a:xfrm>
          <a:custGeom>
            <a:avLst/>
            <a:gdLst/>
            <a:ahLst/>
            <a:cxnLst/>
            <a:rect l="l" t="t" r="r" b="b"/>
            <a:pathLst>
              <a:path w="46481" h="214362">
                <a:moveTo>
                  <a:pt x="0" y="214362"/>
                </a:moveTo>
                <a:lnTo>
                  <a:pt x="46481" y="0"/>
                </a:lnTo>
              </a:path>
            </a:pathLst>
          </a:custGeom>
          <a:ln w="78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927677" y="1040749"/>
            <a:ext cx="436012" cy="0"/>
          </a:xfrm>
          <a:custGeom>
            <a:avLst/>
            <a:gdLst/>
            <a:ahLst/>
            <a:cxnLst/>
            <a:rect l="l" t="t" r="r" b="b"/>
            <a:pathLst>
              <a:path w="436012" h="0">
                <a:moveTo>
                  <a:pt x="0" y="0"/>
                </a:moveTo>
                <a:lnTo>
                  <a:pt x="436012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97692" y="1014898"/>
            <a:ext cx="581749" cy="0"/>
          </a:xfrm>
          <a:custGeom>
            <a:avLst/>
            <a:gdLst/>
            <a:ahLst/>
            <a:cxnLst/>
            <a:rect l="l" t="t" r="r" b="b"/>
            <a:pathLst>
              <a:path w="581749" h="0">
                <a:moveTo>
                  <a:pt x="0" y="0"/>
                </a:moveTo>
                <a:lnTo>
                  <a:pt x="581749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36814" y="782631"/>
            <a:ext cx="34290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4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99443" y="877881"/>
            <a:ext cx="13385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50">
                <a:latin typeface="Times New Roman"/>
                <a:cs typeface="Times New Roman"/>
              </a:rPr>
              <a:t>h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87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(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53206" y="1811444"/>
            <a:ext cx="24405" cy="13666"/>
          </a:xfrm>
          <a:custGeom>
            <a:avLst/>
            <a:gdLst/>
            <a:ahLst/>
            <a:cxnLst/>
            <a:rect l="l" t="t" r="r" b="b"/>
            <a:pathLst>
              <a:path w="24405" h="13666">
                <a:moveTo>
                  <a:pt x="0" y="13666"/>
                </a:moveTo>
                <a:lnTo>
                  <a:pt x="24405" y="0"/>
                </a:lnTo>
              </a:path>
            </a:pathLst>
          </a:custGeom>
          <a:ln w="76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877612" y="1815240"/>
            <a:ext cx="35063" cy="73649"/>
          </a:xfrm>
          <a:custGeom>
            <a:avLst/>
            <a:gdLst/>
            <a:ahLst/>
            <a:cxnLst/>
            <a:rect l="l" t="t" r="r" b="b"/>
            <a:pathLst>
              <a:path w="35063" h="73649">
                <a:moveTo>
                  <a:pt x="0" y="0"/>
                </a:moveTo>
                <a:lnTo>
                  <a:pt x="35063" y="73649"/>
                </a:lnTo>
              </a:path>
            </a:pathLst>
          </a:custGeom>
          <a:ln w="156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916601" y="1674782"/>
            <a:ext cx="46478" cy="214108"/>
          </a:xfrm>
          <a:custGeom>
            <a:avLst/>
            <a:gdLst/>
            <a:ahLst/>
            <a:cxnLst/>
            <a:rect l="l" t="t" r="r" b="b"/>
            <a:pathLst>
              <a:path w="46478" h="214108">
                <a:moveTo>
                  <a:pt x="0" y="214108"/>
                </a:moveTo>
                <a:lnTo>
                  <a:pt x="46478" y="0"/>
                </a:lnTo>
              </a:path>
            </a:pathLst>
          </a:custGeom>
          <a:ln w="78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963080" y="1674782"/>
            <a:ext cx="432431" cy="0"/>
          </a:xfrm>
          <a:custGeom>
            <a:avLst/>
            <a:gdLst/>
            <a:ahLst/>
            <a:cxnLst/>
            <a:rect l="l" t="t" r="r" b="b"/>
            <a:pathLst>
              <a:path w="432431" h="0">
                <a:moveTo>
                  <a:pt x="0" y="0"/>
                </a:moveTo>
                <a:lnTo>
                  <a:pt x="432431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833514" y="1648961"/>
            <a:ext cx="577762" cy="0"/>
          </a:xfrm>
          <a:custGeom>
            <a:avLst/>
            <a:gdLst/>
            <a:ahLst/>
            <a:cxnLst/>
            <a:rect l="l" t="t" r="r" b="b"/>
            <a:pathLst>
              <a:path w="577762" h="0">
                <a:moveTo>
                  <a:pt x="0" y="0"/>
                </a:moveTo>
                <a:lnTo>
                  <a:pt x="577762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05911" y="1059939"/>
            <a:ext cx="443865" cy="568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05" i="1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7"/>
              </a:spcBef>
            </a:pPr>
            <a:endParaRPr sz="850"/>
          </a:p>
          <a:p>
            <a:pPr algn="ctr" marR="8255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28407" y="760815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6812" y="1416639"/>
            <a:ext cx="37846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4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31260" y="1511889"/>
            <a:ext cx="13709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130">
                <a:latin typeface="Times New Roman"/>
                <a:cs typeface="Times New Roman"/>
              </a:rPr>
              <a:t>h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87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(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71254" y="1693731"/>
            <a:ext cx="4476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5" i="1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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786206" y="2178229"/>
            <a:ext cx="0" cy="225244"/>
          </a:xfrm>
          <a:custGeom>
            <a:avLst/>
            <a:gdLst/>
            <a:ahLst/>
            <a:cxnLst/>
            <a:rect l="l" t="t" r="r" b="b"/>
            <a:pathLst>
              <a:path w="0" h="225244">
                <a:moveTo>
                  <a:pt x="0" y="0"/>
                </a:moveTo>
                <a:lnTo>
                  <a:pt x="0" y="225244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143905" y="2178229"/>
            <a:ext cx="0" cy="225244"/>
          </a:xfrm>
          <a:custGeom>
            <a:avLst/>
            <a:gdLst/>
            <a:ahLst/>
            <a:cxnLst/>
            <a:rect l="l" t="t" r="r" b="b"/>
            <a:pathLst>
              <a:path w="0" h="225244">
                <a:moveTo>
                  <a:pt x="0" y="0"/>
                </a:moveTo>
                <a:lnTo>
                  <a:pt x="0" y="225244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716248" y="2720980"/>
            <a:ext cx="0" cy="225244"/>
          </a:xfrm>
          <a:custGeom>
            <a:avLst/>
            <a:gdLst/>
            <a:ahLst/>
            <a:cxnLst/>
            <a:rect l="l" t="t" r="r" b="b"/>
            <a:pathLst>
              <a:path w="0" h="225244">
                <a:moveTo>
                  <a:pt x="0" y="0"/>
                </a:moveTo>
                <a:lnTo>
                  <a:pt x="0" y="225244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073948" y="2720980"/>
            <a:ext cx="0" cy="225244"/>
          </a:xfrm>
          <a:custGeom>
            <a:avLst/>
            <a:gdLst/>
            <a:ahLst/>
            <a:cxnLst/>
            <a:rect l="l" t="t" r="r" b="b"/>
            <a:pathLst>
              <a:path w="0" h="225244">
                <a:moveTo>
                  <a:pt x="0" y="0"/>
                </a:moveTo>
                <a:lnTo>
                  <a:pt x="0" y="225244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239868" y="3162163"/>
            <a:ext cx="0" cy="499720"/>
          </a:xfrm>
          <a:custGeom>
            <a:avLst/>
            <a:gdLst/>
            <a:ahLst/>
            <a:cxnLst/>
            <a:rect l="l" t="t" r="r" b="b"/>
            <a:pathLst>
              <a:path w="0" h="499720">
                <a:moveTo>
                  <a:pt x="0" y="0"/>
                </a:moveTo>
                <a:lnTo>
                  <a:pt x="0" y="499720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874072" y="3162163"/>
            <a:ext cx="0" cy="499720"/>
          </a:xfrm>
          <a:custGeom>
            <a:avLst/>
            <a:gdLst/>
            <a:ahLst/>
            <a:cxnLst/>
            <a:rect l="l" t="t" r="r" b="b"/>
            <a:pathLst>
              <a:path w="0" h="499720">
                <a:moveTo>
                  <a:pt x="0" y="0"/>
                </a:moveTo>
                <a:lnTo>
                  <a:pt x="0" y="499720"/>
                </a:lnTo>
              </a:path>
            </a:pathLst>
          </a:custGeom>
          <a:ln w="7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36910" y="2058550"/>
            <a:ext cx="4008754" cy="474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978025" algn="l"/>
              </a:tabLst>
            </a:pP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45">
                <a:latin typeface="Times New Roman"/>
                <a:cs typeface="Times New Roman"/>
              </a:rPr>
              <a:t> 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baseline="-44061" sz="2175" spc="37">
                <a:latin typeface="Times New Roman"/>
                <a:cs typeface="Times New Roman"/>
              </a:rPr>
              <a:t>1</a:t>
            </a:r>
            <a:r>
              <a:rPr dirty="0" smtClean="0" baseline="-44061" sz="2175" spc="-284">
                <a:latin typeface="Times New Roman"/>
                <a:cs typeface="Times New Roman"/>
              </a:rPr>
              <a:t> </a:t>
            </a:r>
            <a:r>
              <a:rPr dirty="0" smtClean="0" baseline="-44061" sz="2175" spc="-60">
                <a:latin typeface="Symbol"/>
                <a:cs typeface="Symbol"/>
              </a:rPr>
              <a:t></a:t>
            </a:r>
            <a:r>
              <a:rPr dirty="0" smtClean="0" baseline="-44061" sz="2175" spc="-112">
                <a:latin typeface="Times New Roman"/>
                <a:cs typeface="Times New Roman"/>
              </a:rPr>
              <a:t> </a:t>
            </a:r>
            <a:r>
              <a:rPr dirty="0" smtClean="0" baseline="-44061" sz="2175" spc="22">
                <a:latin typeface="Times New Roman"/>
                <a:cs typeface="Times New Roman"/>
              </a:rPr>
              <a:t>f</a:t>
            </a:r>
            <a:r>
              <a:rPr dirty="0" smtClean="0" baseline="-44061" sz="2175" spc="-104">
                <a:latin typeface="Times New Roman"/>
                <a:cs typeface="Times New Roman"/>
              </a:rPr>
              <a:t> </a:t>
            </a:r>
            <a:r>
              <a:rPr dirty="0" smtClean="0" baseline="-32679" sz="1275" spc="15">
                <a:latin typeface="Times New Roman"/>
                <a:cs typeface="Times New Roman"/>
              </a:rPr>
              <a:t>2</a:t>
            </a:r>
            <a:r>
              <a:rPr dirty="0" smtClean="0" baseline="-32679" sz="1275" spc="-52">
                <a:latin typeface="Times New Roman"/>
                <a:cs typeface="Times New Roman"/>
              </a:rPr>
              <a:t> </a:t>
            </a:r>
            <a:r>
              <a:rPr dirty="0" smtClean="0" baseline="-44061" sz="2175" spc="104">
                <a:latin typeface="Times New Roman"/>
                <a:cs typeface="Times New Roman"/>
              </a:rPr>
              <a:t>(</a:t>
            </a:r>
            <a:r>
              <a:rPr dirty="0" smtClean="0" baseline="-44061" sz="2175" spc="127">
                <a:latin typeface="Times New Roman"/>
                <a:cs typeface="Times New Roman"/>
              </a:rPr>
              <a:t>x</a:t>
            </a:r>
            <a:r>
              <a:rPr dirty="0" smtClean="0" baseline="-44061" sz="2175" spc="22">
                <a:latin typeface="Times New Roman"/>
                <a:cs typeface="Times New Roman"/>
              </a:rPr>
              <a:t>)</a:t>
            </a:r>
            <a:r>
              <a:rPr dirty="0" smtClean="0" baseline="-44061" sz="2175" spc="-5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2000" spc="-280">
                <a:latin typeface="Symbol"/>
                <a:cs typeface="Symbol"/>
              </a:rPr>
              <a:t></a:t>
            </a:r>
            <a:r>
              <a:rPr dirty="0" smtClean="0" sz="1450" spc="15">
                <a:latin typeface="Times New Roman"/>
                <a:cs typeface="Times New Roman"/>
              </a:rPr>
              <a:t>f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(</a:t>
            </a:r>
            <a:r>
              <a:rPr dirty="0" smtClean="0" sz="1450" spc="8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)</a:t>
            </a:r>
            <a:r>
              <a:rPr dirty="0" smtClean="0" sz="2000" spc="-30">
                <a:latin typeface="Symbol"/>
                <a:cs typeface="Symbol"/>
              </a:rPr>
              <a:t>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,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W</a:t>
            </a:r>
            <a:r>
              <a:rPr dirty="0" smtClean="0" sz="1450" spc="20">
                <a:latin typeface="Times New Roman"/>
                <a:cs typeface="Times New Roman"/>
              </a:rPr>
              <a:t>h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25">
                <a:latin typeface="Times New Roman"/>
                <a:cs typeface="Times New Roman"/>
              </a:rPr>
              <a:t>n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f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(</a:t>
            </a:r>
            <a:r>
              <a:rPr dirty="0" smtClean="0" sz="1450" spc="85">
                <a:latin typeface="Times New Roman"/>
                <a:cs typeface="Times New Roman"/>
              </a:rPr>
              <a:t>x</a:t>
            </a:r>
            <a:r>
              <a:rPr dirty="0" smtClean="0" sz="1450" spc="15">
                <a:latin typeface="Times New Roman"/>
                <a:cs typeface="Times New Roman"/>
              </a:rPr>
              <a:t>)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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1258" y="2601300"/>
            <a:ext cx="3697604" cy="474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03070" algn="l"/>
              </a:tabLst>
            </a:pPr>
            <a:r>
              <a:rPr dirty="0" smtClean="0" baseline="-13888" sz="3300" spc="22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baseline="-44061" sz="2175" spc="37">
                <a:latin typeface="Times New Roman"/>
                <a:cs typeface="Times New Roman"/>
              </a:rPr>
              <a:t>1</a:t>
            </a:r>
            <a:r>
              <a:rPr dirty="0" smtClean="0" baseline="-44061" sz="2175" spc="-284">
                <a:latin typeface="Times New Roman"/>
                <a:cs typeface="Times New Roman"/>
              </a:rPr>
              <a:t> </a:t>
            </a:r>
            <a:r>
              <a:rPr dirty="0" smtClean="0" baseline="-44061" sz="2175" spc="-60">
                <a:latin typeface="Symbol"/>
                <a:cs typeface="Symbol"/>
              </a:rPr>
              <a:t></a:t>
            </a:r>
            <a:r>
              <a:rPr dirty="0" smtClean="0" baseline="-44061" sz="2175" spc="-120">
                <a:latin typeface="Times New Roman"/>
                <a:cs typeface="Times New Roman"/>
              </a:rPr>
              <a:t> </a:t>
            </a:r>
            <a:r>
              <a:rPr dirty="0" smtClean="0" baseline="-44061" sz="2175" spc="22">
                <a:latin typeface="Times New Roman"/>
                <a:cs typeface="Times New Roman"/>
              </a:rPr>
              <a:t>f</a:t>
            </a:r>
            <a:r>
              <a:rPr dirty="0" smtClean="0" baseline="-44061" sz="2175" spc="-104">
                <a:latin typeface="Times New Roman"/>
                <a:cs typeface="Times New Roman"/>
              </a:rPr>
              <a:t> </a:t>
            </a:r>
            <a:r>
              <a:rPr dirty="0" smtClean="0" baseline="-32679" sz="1275" spc="15">
                <a:latin typeface="Times New Roman"/>
                <a:cs typeface="Times New Roman"/>
              </a:rPr>
              <a:t>2</a:t>
            </a:r>
            <a:r>
              <a:rPr dirty="0" smtClean="0" baseline="-32679" sz="1275" spc="-52">
                <a:latin typeface="Times New Roman"/>
                <a:cs typeface="Times New Roman"/>
              </a:rPr>
              <a:t> </a:t>
            </a:r>
            <a:r>
              <a:rPr dirty="0" smtClean="0" baseline="-44061" sz="2175" spc="112">
                <a:latin typeface="Times New Roman"/>
                <a:cs typeface="Times New Roman"/>
              </a:rPr>
              <a:t>(</a:t>
            </a:r>
            <a:r>
              <a:rPr dirty="0" smtClean="0" baseline="-44061" sz="2175" spc="127">
                <a:latin typeface="Times New Roman"/>
                <a:cs typeface="Times New Roman"/>
              </a:rPr>
              <a:t>x</a:t>
            </a:r>
            <a:r>
              <a:rPr dirty="0" smtClean="0" baseline="-44061" sz="2175" spc="22">
                <a:latin typeface="Times New Roman"/>
                <a:cs typeface="Times New Roman"/>
              </a:rPr>
              <a:t>)</a:t>
            </a:r>
            <a:r>
              <a:rPr dirty="0" smtClean="0" baseline="-44061" sz="2175" spc="-5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2000" spc="-280">
                <a:latin typeface="Symbol"/>
                <a:cs typeface="Symbol"/>
              </a:rPr>
              <a:t></a:t>
            </a:r>
            <a:r>
              <a:rPr dirty="0" smtClean="0" sz="1450" spc="15">
                <a:latin typeface="Times New Roman"/>
                <a:cs typeface="Times New Roman"/>
              </a:rPr>
              <a:t>f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(</a:t>
            </a:r>
            <a:r>
              <a:rPr dirty="0" smtClean="0" sz="1450" spc="8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)</a:t>
            </a:r>
            <a:r>
              <a:rPr dirty="0" smtClean="0" sz="2000" spc="-35">
                <a:latin typeface="Symbol"/>
                <a:cs typeface="Symbol"/>
              </a:rPr>
              <a:t>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,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-5">
                <a:latin typeface="Times New Roman"/>
                <a:cs typeface="Times New Roman"/>
              </a:rPr>
              <a:t>W</a:t>
            </a:r>
            <a:r>
              <a:rPr dirty="0" smtClean="0" sz="1450" spc="20">
                <a:latin typeface="Times New Roman"/>
                <a:cs typeface="Times New Roman"/>
              </a:rPr>
              <a:t>h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25">
                <a:latin typeface="Times New Roman"/>
                <a:cs typeface="Times New Roman"/>
              </a:rPr>
              <a:t>n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f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(</a:t>
            </a:r>
            <a:r>
              <a:rPr dirty="0" smtClean="0" sz="1450" spc="85">
                <a:latin typeface="Times New Roman"/>
                <a:cs typeface="Times New Roman"/>
              </a:rPr>
              <a:t>x</a:t>
            </a:r>
            <a:r>
              <a:rPr dirty="0" smtClean="0" sz="1450" spc="15">
                <a:latin typeface="Times New Roman"/>
                <a:cs typeface="Times New Roman"/>
              </a:rPr>
              <a:t>)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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1258" y="3325495"/>
            <a:ext cx="812165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15151" sz="3300" spc="22">
                <a:latin typeface="Symbol"/>
                <a:cs typeface="Symbol"/>
              </a:rPr>
              <a:t></a:t>
            </a:r>
            <a:r>
              <a:rPr dirty="0" smtClean="0" baseline="15151" sz="3300" spc="-487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f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baseline="42483" sz="1275" spc="15">
                <a:latin typeface="Times New Roman"/>
                <a:cs typeface="Times New Roman"/>
              </a:rPr>
              <a:t>2</a:t>
            </a:r>
            <a:r>
              <a:rPr dirty="0" smtClean="0" baseline="42483" sz="1275" spc="-52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(</a:t>
            </a:r>
            <a:r>
              <a:rPr dirty="0" smtClean="0" sz="1450" spc="85">
                <a:latin typeface="Times New Roman"/>
                <a:cs typeface="Times New Roman"/>
              </a:rPr>
              <a:t>x</a:t>
            </a:r>
            <a:r>
              <a:rPr dirty="0" smtClean="0" sz="1450" spc="15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56667" y="3274974"/>
            <a:ext cx="1412875" cy="379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65"/>
              </a:lnSpc>
              <a:tabLst>
                <a:tab pos="1169670" algn="l"/>
              </a:tabLst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 marL="182880">
              <a:lnSpc>
                <a:spcPts val="1325"/>
              </a:lnSpc>
              <a:tabLst>
                <a:tab pos="49720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f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(</a:t>
            </a:r>
            <a:r>
              <a:rPr dirty="0" smtClean="0" sz="1450" spc="85">
                <a:latin typeface="Times New Roman"/>
                <a:cs typeface="Times New Roman"/>
              </a:rPr>
              <a:t>x</a:t>
            </a:r>
            <a:r>
              <a:rPr dirty="0" smtClean="0" sz="1450" spc="15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24311" y="3157118"/>
            <a:ext cx="935355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 u="sng">
                <a:latin typeface="Times New Roman"/>
                <a:cs typeface="Times New Roman"/>
              </a:rPr>
              <a:t>1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baseline="-36398" sz="2175" spc="-52">
                <a:latin typeface="Times New Roman"/>
                <a:cs typeface="Times New Roman"/>
              </a:rPr>
              <a:t>l</a:t>
            </a:r>
            <a:r>
              <a:rPr dirty="0" smtClean="0" baseline="-36398" sz="2175" spc="37">
                <a:latin typeface="Times New Roman"/>
                <a:cs typeface="Times New Roman"/>
              </a:rPr>
              <a:t>n</a:t>
            </a:r>
            <a:r>
              <a:rPr dirty="0" smtClean="0" baseline="-36398" sz="2175" spc="-142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1</a:t>
            </a:r>
            <a:r>
              <a:rPr dirty="0" smtClean="0" sz="1450" spc="-195" u="sng">
                <a:latin typeface="Times New Roman"/>
                <a:cs typeface="Times New Roman"/>
              </a:rPr>
              <a:t> </a:t>
            </a:r>
            <a:r>
              <a:rPr dirty="0" smtClean="0" sz="1450" spc="30" u="sng">
                <a:latin typeface="Symbol"/>
                <a:cs typeface="Symbol"/>
              </a:rPr>
              <a:t></a:t>
            </a:r>
            <a:r>
              <a:rPr dirty="0" smtClean="0" sz="1450" spc="-509" u="sng">
                <a:latin typeface="Symbol"/>
                <a:cs typeface="Symbol"/>
              </a:rPr>
              <a:t></a:t>
            </a:r>
            <a:r>
              <a:rPr dirty="0" smtClean="0" sz="1450" spc="15" u="sng">
                <a:latin typeface="Times New Roman"/>
                <a:cs typeface="Times New Roman"/>
              </a:rPr>
              <a:t>f</a:t>
            </a:r>
            <a:r>
              <a:rPr dirty="0" smtClean="0" sz="1450" spc="-145" u="sng">
                <a:latin typeface="Times New Roman"/>
                <a:cs typeface="Times New Roman"/>
              </a:rPr>
              <a:t> </a:t>
            </a:r>
            <a:r>
              <a:rPr dirty="0" smtClean="0" sz="1450" spc="75" u="sng">
                <a:latin typeface="Times New Roman"/>
                <a:cs typeface="Times New Roman"/>
              </a:rPr>
              <a:t>(</a:t>
            </a:r>
            <a:r>
              <a:rPr dirty="0" smtClean="0" sz="1450" spc="8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96703" y="3157118"/>
            <a:ext cx="929640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0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f</a:t>
            </a:r>
            <a:r>
              <a:rPr dirty="0" smtClean="0" sz="1450" spc="-155" u="sng">
                <a:latin typeface="Times New Roman"/>
                <a:cs typeface="Times New Roman"/>
              </a:rPr>
              <a:t> </a:t>
            </a:r>
            <a:r>
              <a:rPr dirty="0" smtClean="0" baseline="3831" sz="2175" spc="-22" u="sng">
                <a:latin typeface="Symbol"/>
                <a:cs typeface="Symbol"/>
              </a:rPr>
              <a:t></a:t>
            </a:r>
            <a:r>
              <a:rPr dirty="0" smtClean="0" sz="1450" spc="75" u="sng">
                <a:latin typeface="Times New Roman"/>
                <a:cs typeface="Times New Roman"/>
              </a:rPr>
              <a:t>(</a:t>
            </a:r>
            <a:r>
              <a:rPr dirty="0" smtClean="0" sz="1450" spc="8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)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90" u="sng">
                <a:latin typeface="Times New Roman"/>
                <a:cs typeface="Times New Roman"/>
              </a:rPr>
              <a:t> 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baseline="-36398" sz="2175" spc="30">
                <a:latin typeface="Times New Roman"/>
                <a:cs typeface="Times New Roman"/>
              </a:rPr>
              <a:t>dx</a:t>
            </a:r>
            <a:endParaRPr baseline="-36398" sz="2175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6703" y="2579098"/>
            <a:ext cx="7054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2150" algn="l"/>
              </a:tabLst>
            </a:pP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0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f</a:t>
            </a:r>
            <a:r>
              <a:rPr dirty="0" smtClean="0" sz="1450" spc="-155" u="sng">
                <a:latin typeface="Times New Roman"/>
                <a:cs typeface="Times New Roman"/>
              </a:rPr>
              <a:t> </a:t>
            </a:r>
            <a:r>
              <a:rPr dirty="0" smtClean="0" baseline="3831" sz="2175" spc="-22" u="sng">
                <a:latin typeface="Symbol"/>
                <a:cs typeface="Symbol"/>
              </a:rPr>
              <a:t></a:t>
            </a:r>
            <a:r>
              <a:rPr dirty="0" smtClean="0" sz="1450" spc="75" u="sng">
                <a:latin typeface="Times New Roman"/>
                <a:cs typeface="Times New Roman"/>
              </a:rPr>
              <a:t>(</a:t>
            </a:r>
            <a:r>
              <a:rPr dirty="0" smtClean="0" sz="1450" spc="8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)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20824" y="2035944"/>
            <a:ext cx="7054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2150" algn="l"/>
              </a:tabLst>
            </a:pP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0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f</a:t>
            </a:r>
            <a:r>
              <a:rPr dirty="0" smtClean="0" sz="1450" spc="-155" u="sng">
                <a:latin typeface="Times New Roman"/>
                <a:cs typeface="Times New Roman"/>
              </a:rPr>
              <a:t> </a:t>
            </a:r>
            <a:r>
              <a:rPr dirty="0" smtClean="0" baseline="3831" sz="2175" spc="-22" u="sng">
                <a:latin typeface="Symbol"/>
                <a:cs typeface="Symbol"/>
              </a:rPr>
              <a:t></a:t>
            </a:r>
            <a:r>
              <a:rPr dirty="0" smtClean="0" sz="1450" spc="70" u="sng">
                <a:latin typeface="Times New Roman"/>
                <a:cs typeface="Times New Roman"/>
              </a:rPr>
              <a:t>(</a:t>
            </a:r>
            <a:r>
              <a:rPr dirty="0" smtClean="0" sz="1450" spc="8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)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53600" y="2688632"/>
            <a:ext cx="13462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100">
                <a:latin typeface="Symbol"/>
                <a:cs typeface="Symbol"/>
              </a:rPr>
              <a:t>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83672" y="2145495"/>
            <a:ext cx="13462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100">
                <a:latin typeface="Symbol"/>
                <a:cs typeface="Symbol"/>
              </a:rPr>
              <a:t></a:t>
            </a:r>
            <a:r>
              <a:rPr dirty="0" smtClean="0" sz="850" spc="1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75208" y="4208016"/>
            <a:ext cx="24436" cy="13715"/>
          </a:xfrm>
          <a:custGeom>
            <a:avLst/>
            <a:gdLst/>
            <a:ahLst/>
            <a:cxnLst/>
            <a:rect l="l" t="t" r="r" b="b"/>
            <a:pathLst>
              <a:path w="24436" h="13715">
                <a:moveTo>
                  <a:pt x="0" y="13715"/>
                </a:moveTo>
                <a:lnTo>
                  <a:pt x="24436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999645" y="4211826"/>
            <a:ext cx="35108" cy="73533"/>
          </a:xfrm>
          <a:custGeom>
            <a:avLst/>
            <a:gdLst/>
            <a:ahLst/>
            <a:cxnLst/>
            <a:rect l="l" t="t" r="r" b="b"/>
            <a:pathLst>
              <a:path w="35108" h="73533">
                <a:moveTo>
                  <a:pt x="0" y="0"/>
                </a:moveTo>
                <a:lnTo>
                  <a:pt x="35108" y="73533"/>
                </a:lnTo>
              </a:path>
            </a:pathLst>
          </a:custGeom>
          <a:ln w="156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038684" y="4071229"/>
            <a:ext cx="46537" cy="214130"/>
          </a:xfrm>
          <a:custGeom>
            <a:avLst/>
            <a:gdLst/>
            <a:ahLst/>
            <a:cxnLst/>
            <a:rect l="l" t="t" r="r" b="b"/>
            <a:pathLst>
              <a:path w="46537" h="214130">
                <a:moveTo>
                  <a:pt x="0" y="214130"/>
                </a:moveTo>
                <a:lnTo>
                  <a:pt x="46537" y="0"/>
                </a:lnTo>
              </a:path>
            </a:pathLst>
          </a:custGeom>
          <a:ln w="78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085221" y="4071229"/>
            <a:ext cx="432585" cy="0"/>
          </a:xfrm>
          <a:custGeom>
            <a:avLst/>
            <a:gdLst/>
            <a:ahLst/>
            <a:cxnLst/>
            <a:rect l="l" t="t" r="r" b="b"/>
            <a:pathLst>
              <a:path w="432585" h="0">
                <a:moveTo>
                  <a:pt x="0" y="0"/>
                </a:moveTo>
                <a:lnTo>
                  <a:pt x="43258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833639" y="4045331"/>
            <a:ext cx="700348" cy="0"/>
          </a:xfrm>
          <a:custGeom>
            <a:avLst/>
            <a:gdLst/>
            <a:ahLst/>
            <a:cxnLst/>
            <a:rect l="l" t="t" r="r" b="b"/>
            <a:pathLst>
              <a:path w="700348" h="0">
                <a:moveTo>
                  <a:pt x="0" y="0"/>
                </a:moveTo>
                <a:lnTo>
                  <a:pt x="70034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36844" y="3812797"/>
            <a:ext cx="37846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53617" y="3908047"/>
            <a:ext cx="15074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90" i="1">
                <a:latin typeface="Times New Roman"/>
                <a:cs typeface="Times New Roman"/>
              </a:rPr>
              <a:t>h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87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(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65718" y="4872226"/>
            <a:ext cx="24451" cy="13715"/>
          </a:xfrm>
          <a:custGeom>
            <a:avLst/>
            <a:gdLst/>
            <a:ahLst/>
            <a:cxnLst/>
            <a:rect l="l" t="t" r="r" b="b"/>
            <a:pathLst>
              <a:path w="24451" h="13715">
                <a:moveTo>
                  <a:pt x="0" y="13715"/>
                </a:moveTo>
                <a:lnTo>
                  <a:pt x="24451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990170" y="4876036"/>
            <a:ext cx="35091" cy="73533"/>
          </a:xfrm>
          <a:custGeom>
            <a:avLst/>
            <a:gdLst/>
            <a:ahLst/>
            <a:cxnLst/>
            <a:rect l="l" t="t" r="r" b="b"/>
            <a:pathLst>
              <a:path w="35091" h="73533">
                <a:moveTo>
                  <a:pt x="0" y="0"/>
                </a:moveTo>
                <a:lnTo>
                  <a:pt x="35091" y="73533"/>
                </a:lnTo>
              </a:path>
            </a:pathLst>
          </a:custGeom>
          <a:ln w="156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029207" y="4735439"/>
            <a:ext cx="46519" cy="214130"/>
          </a:xfrm>
          <a:custGeom>
            <a:avLst/>
            <a:gdLst/>
            <a:ahLst/>
            <a:cxnLst/>
            <a:rect l="l" t="t" r="r" b="b"/>
            <a:pathLst>
              <a:path w="46519" h="214130">
                <a:moveTo>
                  <a:pt x="0" y="214130"/>
                </a:moveTo>
                <a:lnTo>
                  <a:pt x="46519" y="0"/>
                </a:lnTo>
              </a:path>
            </a:pathLst>
          </a:custGeom>
          <a:ln w="78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075727" y="4735439"/>
            <a:ext cx="435743" cy="0"/>
          </a:xfrm>
          <a:custGeom>
            <a:avLst/>
            <a:gdLst/>
            <a:ahLst/>
            <a:cxnLst/>
            <a:rect l="l" t="t" r="r" b="b"/>
            <a:pathLst>
              <a:path w="435743" h="0">
                <a:moveTo>
                  <a:pt x="0" y="0"/>
                </a:moveTo>
                <a:lnTo>
                  <a:pt x="43574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824153" y="4709541"/>
            <a:ext cx="703086" cy="0"/>
          </a:xfrm>
          <a:custGeom>
            <a:avLst/>
            <a:gdLst/>
            <a:ahLst/>
            <a:cxnLst/>
            <a:rect l="l" t="t" r="r" b="b"/>
            <a:pathLst>
              <a:path w="703086" h="0">
                <a:moveTo>
                  <a:pt x="0" y="0"/>
                </a:moveTo>
                <a:lnTo>
                  <a:pt x="70308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2563085" y="4596758"/>
            <a:ext cx="0" cy="225550"/>
          </a:xfrm>
          <a:custGeom>
            <a:avLst/>
            <a:gdLst/>
            <a:ahLst/>
            <a:cxnLst/>
            <a:rect l="l" t="t" r="r" b="b"/>
            <a:pathLst>
              <a:path w="0" h="225550">
                <a:moveTo>
                  <a:pt x="0" y="0"/>
                </a:moveTo>
                <a:lnTo>
                  <a:pt x="0" y="22555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2955039" y="4596758"/>
            <a:ext cx="0" cy="225550"/>
          </a:xfrm>
          <a:custGeom>
            <a:avLst/>
            <a:gdLst/>
            <a:ahLst/>
            <a:cxnLst/>
            <a:rect l="l" t="t" r="r" b="b"/>
            <a:pathLst>
              <a:path w="0" h="225550">
                <a:moveTo>
                  <a:pt x="0" y="0"/>
                </a:moveTo>
                <a:lnTo>
                  <a:pt x="0" y="22555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842613" y="4090542"/>
            <a:ext cx="661670" cy="598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  <a:tabLst>
                <a:tab pos="220979" algn="l"/>
              </a:tabLst>
            </a:pP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30" i="1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05" i="1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1"/>
              </a:spcBef>
            </a:pPr>
            <a:endParaRPr sz="1100"/>
          </a:p>
          <a:p>
            <a:pPr algn="ctr" marL="6985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22989" y="3791065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6843" y="4477007"/>
            <a:ext cx="36893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47263" y="4572257"/>
            <a:ext cx="16935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95" i="1">
                <a:latin typeface="Times New Roman"/>
                <a:cs typeface="Times New Roman"/>
              </a:rPr>
              <a:t>h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f</a:t>
            </a:r>
            <a:r>
              <a:rPr dirty="0" smtClean="0" sz="1450" spc="-20" i="1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(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33143" y="4754752"/>
            <a:ext cx="6642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</a:tabLst>
            </a:pP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30" i="1">
                <a:latin typeface="Times New Roman"/>
                <a:cs typeface="Times New Roman"/>
              </a:rPr>
              <a:t>	</a:t>
            </a: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05" i="1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0972" y="5109844"/>
            <a:ext cx="27698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3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valuate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29559" y="5894810"/>
            <a:ext cx="24096" cy="13750"/>
          </a:xfrm>
          <a:custGeom>
            <a:avLst/>
            <a:gdLst/>
            <a:ahLst/>
            <a:cxnLst/>
            <a:rect l="l" t="t" r="r" b="b"/>
            <a:pathLst>
              <a:path w="24096" h="13750">
                <a:moveTo>
                  <a:pt x="0" y="13750"/>
                </a:moveTo>
                <a:lnTo>
                  <a:pt x="24096" y="0"/>
                </a:lnTo>
              </a:path>
            </a:pathLst>
          </a:custGeom>
          <a:ln w="7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853656" y="5899017"/>
            <a:ext cx="35149" cy="73288"/>
          </a:xfrm>
          <a:custGeom>
            <a:avLst/>
            <a:gdLst/>
            <a:ahLst/>
            <a:cxnLst/>
            <a:rect l="l" t="t" r="r" b="b"/>
            <a:pathLst>
              <a:path w="35149" h="73288">
                <a:moveTo>
                  <a:pt x="0" y="0"/>
                </a:moveTo>
                <a:lnTo>
                  <a:pt x="35149" y="73288"/>
                </a:lnTo>
              </a:path>
            </a:pathLst>
          </a:custGeom>
          <a:ln w="15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92758" y="5758536"/>
            <a:ext cx="46596" cy="213770"/>
          </a:xfrm>
          <a:custGeom>
            <a:avLst/>
            <a:gdLst/>
            <a:ahLst/>
            <a:cxnLst/>
            <a:rect l="l" t="t" r="r" b="b"/>
            <a:pathLst>
              <a:path w="46596" h="213770">
                <a:moveTo>
                  <a:pt x="0" y="213770"/>
                </a:moveTo>
                <a:lnTo>
                  <a:pt x="46596" y="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939355" y="5758536"/>
            <a:ext cx="482270" cy="0"/>
          </a:xfrm>
          <a:custGeom>
            <a:avLst/>
            <a:gdLst/>
            <a:ahLst/>
            <a:cxnLst/>
            <a:rect l="l" t="t" r="r" b="b"/>
            <a:pathLst>
              <a:path w="482270" h="0">
                <a:moveTo>
                  <a:pt x="0" y="0"/>
                </a:moveTo>
                <a:lnTo>
                  <a:pt x="482270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809415" y="5729906"/>
            <a:ext cx="628022" cy="0"/>
          </a:xfrm>
          <a:custGeom>
            <a:avLst/>
            <a:gdLst/>
            <a:ahLst/>
            <a:cxnLst/>
            <a:rect l="l" t="t" r="r" b="b"/>
            <a:pathLst>
              <a:path w="628022" h="0">
                <a:moveTo>
                  <a:pt x="0" y="0"/>
                </a:moveTo>
                <a:lnTo>
                  <a:pt x="628022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498002" y="5602794"/>
            <a:ext cx="24033" cy="13750"/>
          </a:xfrm>
          <a:custGeom>
            <a:avLst/>
            <a:gdLst/>
            <a:ahLst/>
            <a:cxnLst/>
            <a:rect l="l" t="t" r="r" b="b"/>
            <a:pathLst>
              <a:path w="24033" h="13750">
                <a:moveTo>
                  <a:pt x="0" y="13750"/>
                </a:moveTo>
                <a:lnTo>
                  <a:pt x="24033" y="0"/>
                </a:lnTo>
              </a:path>
            </a:pathLst>
          </a:custGeom>
          <a:ln w="7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522036" y="5606620"/>
            <a:ext cx="35101" cy="63738"/>
          </a:xfrm>
          <a:custGeom>
            <a:avLst/>
            <a:gdLst/>
            <a:ahLst/>
            <a:cxnLst/>
            <a:rect l="l" t="t" r="r" b="b"/>
            <a:pathLst>
              <a:path w="35101" h="63738">
                <a:moveTo>
                  <a:pt x="0" y="0"/>
                </a:moveTo>
                <a:lnTo>
                  <a:pt x="35101" y="63738"/>
                </a:lnTo>
              </a:path>
            </a:pathLst>
          </a:custGeom>
          <a:ln w="156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561090" y="5480651"/>
            <a:ext cx="46644" cy="189707"/>
          </a:xfrm>
          <a:custGeom>
            <a:avLst/>
            <a:gdLst/>
            <a:ahLst/>
            <a:cxnLst/>
            <a:rect l="l" t="t" r="r" b="b"/>
            <a:pathLst>
              <a:path w="46644" h="189707">
                <a:moveTo>
                  <a:pt x="0" y="189707"/>
                </a:moveTo>
                <a:lnTo>
                  <a:pt x="46644" y="0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607735" y="5480651"/>
            <a:ext cx="101985" cy="0"/>
          </a:xfrm>
          <a:custGeom>
            <a:avLst/>
            <a:gdLst/>
            <a:ahLst/>
            <a:cxnLst/>
            <a:rect l="l" t="t" r="r" b="b"/>
            <a:pathLst>
              <a:path w="101985" h="0">
                <a:moveTo>
                  <a:pt x="0" y="0"/>
                </a:moveTo>
                <a:lnTo>
                  <a:pt x="101985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2656277" y="5957417"/>
            <a:ext cx="24191" cy="13743"/>
          </a:xfrm>
          <a:custGeom>
            <a:avLst/>
            <a:gdLst/>
            <a:ahLst/>
            <a:cxnLst/>
            <a:rect l="l" t="t" r="r" b="b"/>
            <a:pathLst>
              <a:path w="24191" h="13743">
                <a:moveTo>
                  <a:pt x="0" y="13743"/>
                </a:moveTo>
                <a:lnTo>
                  <a:pt x="24191" y="0"/>
                </a:lnTo>
              </a:path>
            </a:pathLst>
          </a:custGeom>
          <a:ln w="76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2680468" y="5961617"/>
            <a:ext cx="35101" cy="63365"/>
          </a:xfrm>
          <a:custGeom>
            <a:avLst/>
            <a:gdLst/>
            <a:ahLst/>
            <a:cxnLst/>
            <a:rect l="l" t="t" r="r" b="b"/>
            <a:pathLst>
              <a:path w="35101" h="63365">
                <a:moveTo>
                  <a:pt x="0" y="0"/>
                </a:moveTo>
                <a:lnTo>
                  <a:pt x="35101" y="63365"/>
                </a:lnTo>
              </a:path>
            </a:pathLst>
          </a:custGeom>
          <a:ln w="15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2719997" y="5835263"/>
            <a:ext cx="46169" cy="189719"/>
          </a:xfrm>
          <a:custGeom>
            <a:avLst/>
            <a:gdLst/>
            <a:ahLst/>
            <a:cxnLst/>
            <a:rect l="l" t="t" r="r" b="b"/>
            <a:pathLst>
              <a:path w="46169" h="189719">
                <a:moveTo>
                  <a:pt x="0" y="189719"/>
                </a:moveTo>
                <a:lnTo>
                  <a:pt x="46169" y="0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2766167" y="5835263"/>
            <a:ext cx="102301" cy="0"/>
          </a:xfrm>
          <a:custGeom>
            <a:avLst/>
            <a:gdLst/>
            <a:ahLst/>
            <a:cxnLst/>
            <a:rect l="l" t="t" r="r" b="b"/>
            <a:pathLst>
              <a:path w="102301" h="0">
                <a:moveTo>
                  <a:pt x="0" y="0"/>
                </a:moveTo>
                <a:lnTo>
                  <a:pt x="102301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2010529" y="5949401"/>
            <a:ext cx="24033" cy="13741"/>
          </a:xfrm>
          <a:custGeom>
            <a:avLst/>
            <a:gdLst/>
            <a:ahLst/>
            <a:cxnLst/>
            <a:rect l="l" t="t" r="r" b="b"/>
            <a:pathLst>
              <a:path w="24033" h="13741">
                <a:moveTo>
                  <a:pt x="0" y="13741"/>
                </a:moveTo>
                <a:lnTo>
                  <a:pt x="24033" y="0"/>
                </a:lnTo>
              </a:path>
            </a:pathLst>
          </a:custGeom>
          <a:ln w="7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2034563" y="5953219"/>
            <a:ext cx="35259" cy="108790"/>
          </a:xfrm>
          <a:custGeom>
            <a:avLst/>
            <a:gdLst/>
            <a:ahLst/>
            <a:cxnLst/>
            <a:rect l="l" t="t" r="r" b="b"/>
            <a:pathLst>
              <a:path w="35259" h="108790">
                <a:moveTo>
                  <a:pt x="0" y="0"/>
                </a:moveTo>
                <a:lnTo>
                  <a:pt x="35259" y="108790"/>
                </a:lnTo>
              </a:path>
            </a:pathLst>
          </a:custGeom>
          <a:ln w="157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2074092" y="5758536"/>
            <a:ext cx="46328" cy="303474"/>
          </a:xfrm>
          <a:custGeom>
            <a:avLst/>
            <a:gdLst/>
            <a:ahLst/>
            <a:cxnLst/>
            <a:rect l="l" t="t" r="r" b="b"/>
            <a:pathLst>
              <a:path w="46328" h="303474">
                <a:moveTo>
                  <a:pt x="0" y="303474"/>
                </a:moveTo>
                <a:lnTo>
                  <a:pt x="46328" y="0"/>
                </a:lnTo>
              </a:path>
            </a:pathLst>
          </a:custGeom>
          <a:ln w="78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2120420" y="5758536"/>
            <a:ext cx="896519" cy="0"/>
          </a:xfrm>
          <a:custGeom>
            <a:avLst/>
            <a:gdLst/>
            <a:ahLst/>
            <a:cxnLst/>
            <a:rect l="l" t="t" r="r" b="b"/>
            <a:pathLst>
              <a:path w="896519" h="0">
                <a:moveTo>
                  <a:pt x="0" y="0"/>
                </a:moveTo>
                <a:lnTo>
                  <a:pt x="896519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990796" y="5729906"/>
            <a:ext cx="1041954" cy="0"/>
          </a:xfrm>
          <a:custGeom>
            <a:avLst/>
            <a:gdLst/>
            <a:ahLst/>
            <a:cxnLst/>
            <a:rect l="l" t="t" r="r" b="b"/>
            <a:pathLst>
              <a:path w="1041954" h="0">
                <a:moveTo>
                  <a:pt x="0" y="0"/>
                </a:moveTo>
                <a:lnTo>
                  <a:pt x="1041954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026513" y="5880693"/>
            <a:ext cx="24508" cy="13735"/>
          </a:xfrm>
          <a:custGeom>
            <a:avLst/>
            <a:gdLst/>
            <a:ahLst/>
            <a:cxnLst/>
            <a:rect l="l" t="t" r="r" b="b"/>
            <a:pathLst>
              <a:path w="24508" h="13735">
                <a:moveTo>
                  <a:pt x="0" y="13735"/>
                </a:moveTo>
                <a:lnTo>
                  <a:pt x="24508" y="0"/>
                </a:lnTo>
              </a:path>
            </a:pathLst>
          </a:custGeom>
          <a:ln w="7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051020" y="5884504"/>
            <a:ext cx="35101" cy="63754"/>
          </a:xfrm>
          <a:custGeom>
            <a:avLst/>
            <a:gdLst/>
            <a:ahLst/>
            <a:cxnLst/>
            <a:rect l="l" t="t" r="r" b="b"/>
            <a:pathLst>
              <a:path w="35101" h="63754">
                <a:moveTo>
                  <a:pt x="0" y="0"/>
                </a:moveTo>
                <a:lnTo>
                  <a:pt x="35101" y="63754"/>
                </a:lnTo>
              </a:path>
            </a:pathLst>
          </a:custGeom>
          <a:ln w="156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090075" y="5758536"/>
            <a:ext cx="46644" cy="189722"/>
          </a:xfrm>
          <a:custGeom>
            <a:avLst/>
            <a:gdLst/>
            <a:ahLst/>
            <a:cxnLst/>
            <a:rect l="l" t="t" r="r" b="b"/>
            <a:pathLst>
              <a:path w="46644" h="189722">
                <a:moveTo>
                  <a:pt x="0" y="189722"/>
                </a:moveTo>
                <a:lnTo>
                  <a:pt x="46644" y="0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136719" y="5758536"/>
            <a:ext cx="101826" cy="0"/>
          </a:xfrm>
          <a:custGeom>
            <a:avLst/>
            <a:gdLst/>
            <a:ahLst/>
            <a:cxnLst/>
            <a:rect l="l" t="t" r="r" b="b"/>
            <a:pathLst>
              <a:path w="101826" h="0">
                <a:moveTo>
                  <a:pt x="0" y="0"/>
                </a:moveTo>
                <a:lnTo>
                  <a:pt x="101826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006748" y="5729906"/>
            <a:ext cx="247610" cy="0"/>
          </a:xfrm>
          <a:custGeom>
            <a:avLst/>
            <a:gdLst/>
            <a:ahLst/>
            <a:cxnLst/>
            <a:rect l="l" t="t" r="r" b="b"/>
            <a:pathLst>
              <a:path w="247610" h="0">
                <a:moveTo>
                  <a:pt x="0" y="0"/>
                </a:moveTo>
                <a:lnTo>
                  <a:pt x="247610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436885" y="5497460"/>
            <a:ext cx="140081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34415" algn="l"/>
              </a:tabLst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5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30">
                <a:latin typeface="Times New Roman"/>
                <a:cs typeface="Times New Roman"/>
              </a:rPr>
              <a:t>	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099024" y="5684095"/>
            <a:ext cx="901700" cy="401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246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2600" spc="-48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/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140">
                <a:latin typeface="Times New Roman"/>
                <a:cs typeface="Times New Roman"/>
              </a:rPr>
              <a:t>3</a:t>
            </a:r>
            <a:r>
              <a:rPr dirty="0" smtClean="0" sz="2600" spc="-490">
                <a:latin typeface="Symbol"/>
                <a:cs typeface="Symbol"/>
              </a:rPr>
              <a:t></a:t>
            </a:r>
            <a:r>
              <a:rPr dirty="0" smtClean="0" baseline="71895" sz="1275" spc="30">
                <a:latin typeface="Times New Roman"/>
                <a:cs typeface="Times New Roman"/>
              </a:rPr>
              <a:t>2</a:t>
            </a:r>
            <a:endParaRPr baseline="71895" sz="1275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862766" y="5565025"/>
            <a:ext cx="105410" cy="342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2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053572" y="5592710"/>
            <a:ext cx="1574800" cy="295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245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baseline="34482" sz="2175" spc="37">
                <a:latin typeface="Symbol"/>
                <a:cs typeface="Symbol"/>
              </a:rPr>
              <a:t></a:t>
            </a:r>
            <a:r>
              <a:rPr dirty="0" smtClean="0" baseline="34482" sz="2175" spc="37">
                <a:latin typeface="Times New Roman"/>
                <a:cs typeface="Times New Roman"/>
              </a:rPr>
              <a:t> </a:t>
            </a:r>
            <a:r>
              <a:rPr dirty="0" smtClean="0" baseline="34482" sz="2175" spc="-127">
                <a:latin typeface="Times New Roman"/>
                <a:cs typeface="Times New Roman"/>
              </a:rPr>
              <a:t> </a:t>
            </a:r>
            <a:r>
              <a:rPr dirty="0" smtClean="0" baseline="34482" sz="2175" spc="52">
                <a:latin typeface="Times New Roman"/>
                <a:cs typeface="Times New Roman"/>
              </a:rPr>
              <a:t>x</a:t>
            </a:r>
            <a:r>
              <a:rPr dirty="0" smtClean="0" baseline="34482" sz="2175" spc="52">
                <a:latin typeface="Times New Roman"/>
                <a:cs typeface="Times New Roman"/>
              </a:rPr>
              <a:t> </a:t>
            </a:r>
            <a:r>
              <a:rPr dirty="0" smtClean="0" baseline="34482" sz="2175" spc="-75">
                <a:latin typeface="Times New Roman"/>
                <a:cs typeface="Times New Roman"/>
              </a:rPr>
              <a:t> </a:t>
            </a:r>
            <a:r>
              <a:rPr dirty="0" smtClean="0" baseline="34482" sz="2175" spc="37">
                <a:latin typeface="Symbol"/>
                <a:cs typeface="Symbol"/>
              </a:rPr>
              <a:t></a:t>
            </a:r>
            <a:r>
              <a:rPr dirty="0" smtClean="0" baseline="34482" sz="2175" spc="-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 marL="872490">
              <a:lnSpc>
                <a:spcPts val="1005"/>
              </a:lnSpc>
              <a:tabLst>
                <a:tab pos="1212215" algn="l"/>
              </a:tabLst>
            </a:pPr>
            <a:r>
              <a:rPr dirty="0" smtClean="0" sz="1450" spc="25">
                <a:latin typeface="Symbol"/>
                <a:cs typeface="Symbol"/>
              </a:rPr>
              <a:t>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29870" y="5753422"/>
            <a:ext cx="224154" cy="250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3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baseline="-5747" sz="2175" spc="37">
                <a:latin typeface="Symbol"/>
                <a:cs typeface="Symbol"/>
              </a:rPr>
              <a:t></a:t>
            </a:r>
            <a:endParaRPr baseline="-5747" sz="2175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913883" y="5772886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932584" y="5777467"/>
            <a:ext cx="4730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3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063330" y="5475522"/>
            <a:ext cx="16605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26185" algn="l"/>
                <a:tab pos="155003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140">
                <a:latin typeface="Times New Roman"/>
                <a:cs typeface="Times New Roman"/>
              </a:rPr>
              <a:t>1</a:t>
            </a:r>
            <a:r>
              <a:rPr dirty="0" smtClean="0" sz="1450" spc="20">
                <a:latin typeface="Times New Roman"/>
                <a:cs typeface="Times New Roman"/>
              </a:rPr>
              <a:t>/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865052" y="6902452"/>
            <a:ext cx="24115" cy="13840"/>
          </a:xfrm>
          <a:custGeom>
            <a:avLst/>
            <a:gdLst/>
            <a:ahLst/>
            <a:cxnLst/>
            <a:rect l="l" t="t" r="r" b="b"/>
            <a:pathLst>
              <a:path w="24115" h="13840">
                <a:moveTo>
                  <a:pt x="0" y="13840"/>
                </a:moveTo>
                <a:lnTo>
                  <a:pt x="24115" y="0"/>
                </a:lnTo>
              </a:path>
            </a:pathLst>
          </a:custGeom>
          <a:ln w="77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889168" y="6906303"/>
            <a:ext cx="35176" cy="72230"/>
          </a:xfrm>
          <a:custGeom>
            <a:avLst/>
            <a:gdLst/>
            <a:ahLst/>
            <a:cxnLst/>
            <a:rect l="l" t="t" r="r" b="b"/>
            <a:pathLst>
              <a:path w="35176" h="72230">
                <a:moveTo>
                  <a:pt x="0" y="0"/>
                </a:moveTo>
                <a:lnTo>
                  <a:pt x="35176" y="72230"/>
                </a:lnTo>
              </a:path>
            </a:pathLst>
          </a:custGeom>
          <a:ln w="157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928301" y="6767602"/>
            <a:ext cx="46649" cy="210932"/>
          </a:xfrm>
          <a:custGeom>
            <a:avLst/>
            <a:gdLst/>
            <a:ahLst/>
            <a:cxnLst/>
            <a:rect l="l" t="t" r="r" b="b"/>
            <a:pathLst>
              <a:path w="46649" h="210932">
                <a:moveTo>
                  <a:pt x="0" y="210932"/>
                </a:moveTo>
                <a:lnTo>
                  <a:pt x="46649" y="0"/>
                </a:lnTo>
              </a:path>
            </a:pathLst>
          </a:custGeom>
          <a:ln w="78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974950" y="6767602"/>
            <a:ext cx="505956" cy="0"/>
          </a:xfrm>
          <a:custGeom>
            <a:avLst/>
            <a:gdLst/>
            <a:ahLst/>
            <a:cxnLst/>
            <a:rect l="l" t="t" r="r" b="b"/>
            <a:pathLst>
              <a:path w="505956" h="0">
                <a:moveTo>
                  <a:pt x="0" y="0"/>
                </a:moveTo>
                <a:lnTo>
                  <a:pt x="505956" y="0"/>
                </a:lnTo>
              </a:path>
            </a:pathLst>
          </a:custGeom>
          <a:ln w="7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845288" y="6739168"/>
            <a:ext cx="651838" cy="0"/>
          </a:xfrm>
          <a:custGeom>
            <a:avLst/>
            <a:gdLst/>
            <a:ahLst/>
            <a:cxnLst/>
            <a:rect l="l" t="t" r="r" b="b"/>
            <a:pathLst>
              <a:path w="651838" h="0">
                <a:moveTo>
                  <a:pt x="0" y="0"/>
                </a:moveTo>
                <a:lnTo>
                  <a:pt x="651838" y="0"/>
                </a:lnTo>
              </a:path>
            </a:pathLst>
          </a:custGeom>
          <a:ln w="7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2069844" y="6887859"/>
            <a:ext cx="24210" cy="13825"/>
          </a:xfrm>
          <a:custGeom>
            <a:avLst/>
            <a:gdLst/>
            <a:ahLst/>
            <a:cxnLst/>
            <a:rect l="l" t="t" r="r" b="b"/>
            <a:pathLst>
              <a:path w="24210" h="13825">
                <a:moveTo>
                  <a:pt x="0" y="13825"/>
                </a:moveTo>
                <a:lnTo>
                  <a:pt x="24210" y="0"/>
                </a:lnTo>
              </a:path>
            </a:pathLst>
          </a:custGeom>
          <a:ln w="77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2094055" y="6891695"/>
            <a:ext cx="35129" cy="62637"/>
          </a:xfrm>
          <a:custGeom>
            <a:avLst/>
            <a:gdLst/>
            <a:ahLst/>
            <a:cxnLst/>
            <a:rect l="l" t="t" r="r" b="b"/>
            <a:pathLst>
              <a:path w="35129" h="62637">
                <a:moveTo>
                  <a:pt x="0" y="0"/>
                </a:moveTo>
                <a:lnTo>
                  <a:pt x="35129" y="62637"/>
                </a:lnTo>
              </a:path>
            </a:pathLst>
          </a:custGeom>
          <a:ln w="15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2133140" y="6767602"/>
            <a:ext cx="46680" cy="186730"/>
          </a:xfrm>
          <a:custGeom>
            <a:avLst/>
            <a:gdLst/>
            <a:ahLst/>
            <a:cxnLst/>
            <a:rect l="l" t="t" r="r" b="b"/>
            <a:pathLst>
              <a:path w="46680" h="186730">
                <a:moveTo>
                  <a:pt x="0" y="186730"/>
                </a:moveTo>
                <a:lnTo>
                  <a:pt x="46680" y="0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179821" y="6767602"/>
            <a:ext cx="125642" cy="0"/>
          </a:xfrm>
          <a:custGeom>
            <a:avLst/>
            <a:gdLst/>
            <a:ahLst/>
            <a:cxnLst/>
            <a:rect l="l" t="t" r="r" b="b"/>
            <a:pathLst>
              <a:path w="125642" h="0">
                <a:moveTo>
                  <a:pt x="0" y="0"/>
                </a:moveTo>
                <a:lnTo>
                  <a:pt x="125642" y="0"/>
                </a:lnTo>
              </a:path>
            </a:pathLst>
          </a:custGeom>
          <a:ln w="7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349296" y="6887859"/>
            <a:ext cx="24210" cy="13825"/>
          </a:xfrm>
          <a:custGeom>
            <a:avLst/>
            <a:gdLst/>
            <a:ahLst/>
            <a:cxnLst/>
            <a:rect l="l" t="t" r="r" b="b"/>
            <a:pathLst>
              <a:path w="24210" h="13825">
                <a:moveTo>
                  <a:pt x="0" y="13825"/>
                </a:moveTo>
                <a:lnTo>
                  <a:pt x="24210" y="0"/>
                </a:lnTo>
              </a:path>
            </a:pathLst>
          </a:custGeom>
          <a:ln w="77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373507" y="6891695"/>
            <a:ext cx="35129" cy="62637"/>
          </a:xfrm>
          <a:custGeom>
            <a:avLst/>
            <a:gdLst/>
            <a:ahLst/>
            <a:cxnLst/>
            <a:rect l="l" t="t" r="r" b="b"/>
            <a:pathLst>
              <a:path w="35129" h="62637">
                <a:moveTo>
                  <a:pt x="0" y="0"/>
                </a:moveTo>
                <a:lnTo>
                  <a:pt x="35129" y="62637"/>
                </a:lnTo>
              </a:path>
            </a:pathLst>
          </a:custGeom>
          <a:ln w="15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2412592" y="6767602"/>
            <a:ext cx="46680" cy="186730"/>
          </a:xfrm>
          <a:custGeom>
            <a:avLst/>
            <a:gdLst/>
            <a:ahLst/>
            <a:cxnLst/>
            <a:rect l="l" t="t" r="r" b="b"/>
            <a:pathLst>
              <a:path w="46680" h="186730">
                <a:moveTo>
                  <a:pt x="0" y="186730"/>
                </a:moveTo>
                <a:lnTo>
                  <a:pt x="46680" y="0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2459273" y="6767602"/>
            <a:ext cx="370439" cy="0"/>
          </a:xfrm>
          <a:custGeom>
            <a:avLst/>
            <a:gdLst/>
            <a:ahLst/>
            <a:cxnLst/>
            <a:rect l="l" t="t" r="r" b="b"/>
            <a:pathLst>
              <a:path w="370439" h="0">
                <a:moveTo>
                  <a:pt x="0" y="0"/>
                </a:moveTo>
                <a:lnTo>
                  <a:pt x="370439" y="0"/>
                </a:lnTo>
              </a:path>
            </a:pathLst>
          </a:custGeom>
          <a:ln w="7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2050064" y="6739168"/>
            <a:ext cx="795314" cy="0"/>
          </a:xfrm>
          <a:custGeom>
            <a:avLst/>
            <a:gdLst/>
            <a:ahLst/>
            <a:cxnLst/>
            <a:rect l="l" t="t" r="r" b="b"/>
            <a:pathLst>
              <a:path w="795314" h="0">
                <a:moveTo>
                  <a:pt x="0" y="0"/>
                </a:moveTo>
                <a:lnTo>
                  <a:pt x="795314" y="0"/>
                </a:lnTo>
              </a:path>
            </a:pathLst>
          </a:custGeom>
          <a:ln w="7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3885807" y="6611990"/>
            <a:ext cx="24210" cy="13442"/>
          </a:xfrm>
          <a:custGeom>
            <a:avLst/>
            <a:gdLst/>
            <a:ahLst/>
            <a:cxnLst/>
            <a:rect l="l" t="t" r="r" b="b"/>
            <a:pathLst>
              <a:path w="24210" h="13442">
                <a:moveTo>
                  <a:pt x="0" y="13442"/>
                </a:moveTo>
                <a:lnTo>
                  <a:pt x="24210" y="0"/>
                </a:lnTo>
              </a:path>
            </a:pathLst>
          </a:custGeom>
          <a:ln w="77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3910017" y="6615826"/>
            <a:ext cx="35129" cy="62622"/>
          </a:xfrm>
          <a:custGeom>
            <a:avLst/>
            <a:gdLst/>
            <a:ahLst/>
            <a:cxnLst/>
            <a:rect l="l" t="t" r="r" b="b"/>
            <a:pathLst>
              <a:path w="35129" h="62622">
                <a:moveTo>
                  <a:pt x="0" y="0"/>
                </a:moveTo>
                <a:lnTo>
                  <a:pt x="35129" y="62622"/>
                </a:lnTo>
              </a:path>
            </a:pathLst>
          </a:custGeom>
          <a:ln w="15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3949102" y="6491334"/>
            <a:ext cx="46680" cy="187114"/>
          </a:xfrm>
          <a:custGeom>
            <a:avLst/>
            <a:gdLst/>
            <a:ahLst/>
            <a:cxnLst/>
            <a:rect l="l" t="t" r="r" b="b"/>
            <a:pathLst>
              <a:path w="46680" h="187114">
                <a:moveTo>
                  <a:pt x="0" y="187114"/>
                </a:moveTo>
                <a:lnTo>
                  <a:pt x="46680" y="0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3995783" y="6491334"/>
            <a:ext cx="125642" cy="0"/>
          </a:xfrm>
          <a:custGeom>
            <a:avLst/>
            <a:gdLst/>
            <a:ahLst/>
            <a:cxnLst/>
            <a:rect l="l" t="t" r="r" b="b"/>
            <a:pathLst>
              <a:path w="125642" h="0">
                <a:moveTo>
                  <a:pt x="0" y="0"/>
                </a:moveTo>
                <a:lnTo>
                  <a:pt x="125642" y="0"/>
                </a:lnTo>
              </a:path>
            </a:pathLst>
          </a:custGeom>
          <a:ln w="7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3743074" y="6462900"/>
            <a:ext cx="394650" cy="0"/>
          </a:xfrm>
          <a:custGeom>
            <a:avLst/>
            <a:gdLst/>
            <a:ahLst/>
            <a:cxnLst/>
            <a:rect l="l" t="t" r="r" b="b"/>
            <a:pathLst>
              <a:path w="394650" h="0">
                <a:moveTo>
                  <a:pt x="0" y="0"/>
                </a:moveTo>
                <a:lnTo>
                  <a:pt x="394650" y="0"/>
                </a:lnTo>
              </a:path>
            </a:pathLst>
          </a:custGeom>
          <a:ln w="38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3959388" y="6964702"/>
            <a:ext cx="24052" cy="13831"/>
          </a:xfrm>
          <a:custGeom>
            <a:avLst/>
            <a:gdLst/>
            <a:ahLst/>
            <a:cxnLst/>
            <a:rect l="l" t="t" r="r" b="b"/>
            <a:pathLst>
              <a:path w="24052" h="13831">
                <a:moveTo>
                  <a:pt x="0" y="13831"/>
                </a:moveTo>
                <a:lnTo>
                  <a:pt x="24052" y="0"/>
                </a:lnTo>
              </a:path>
            </a:pathLst>
          </a:custGeom>
          <a:ln w="77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3983440" y="6968545"/>
            <a:ext cx="35287" cy="62628"/>
          </a:xfrm>
          <a:custGeom>
            <a:avLst/>
            <a:gdLst/>
            <a:ahLst/>
            <a:cxnLst/>
            <a:rect l="l" t="t" r="r" b="b"/>
            <a:pathLst>
              <a:path w="35287" h="62628">
                <a:moveTo>
                  <a:pt x="0" y="0"/>
                </a:moveTo>
                <a:lnTo>
                  <a:pt x="35287" y="62628"/>
                </a:lnTo>
              </a:path>
            </a:pathLst>
          </a:custGeom>
          <a:ln w="15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022684" y="6844433"/>
            <a:ext cx="46522" cy="186739"/>
          </a:xfrm>
          <a:custGeom>
            <a:avLst/>
            <a:gdLst/>
            <a:ahLst/>
            <a:cxnLst/>
            <a:rect l="l" t="t" r="r" b="b"/>
            <a:pathLst>
              <a:path w="46522" h="186739">
                <a:moveTo>
                  <a:pt x="0" y="186739"/>
                </a:moveTo>
                <a:lnTo>
                  <a:pt x="46522" y="0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4069207" y="6844433"/>
            <a:ext cx="125800" cy="0"/>
          </a:xfrm>
          <a:custGeom>
            <a:avLst/>
            <a:gdLst/>
            <a:ahLst/>
            <a:cxnLst/>
            <a:rect l="l" t="t" r="r" b="b"/>
            <a:pathLst>
              <a:path w="125800" h="0">
                <a:moveTo>
                  <a:pt x="0" y="0"/>
                </a:moveTo>
                <a:lnTo>
                  <a:pt x="125800" y="0"/>
                </a:lnTo>
              </a:path>
            </a:pathLst>
          </a:custGeom>
          <a:ln w="7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3541160" y="6958169"/>
            <a:ext cx="24527" cy="13833"/>
          </a:xfrm>
          <a:custGeom>
            <a:avLst/>
            <a:gdLst/>
            <a:ahLst/>
            <a:cxnLst/>
            <a:rect l="l" t="t" r="r" b="b"/>
            <a:pathLst>
              <a:path w="24527" h="13833">
                <a:moveTo>
                  <a:pt x="0" y="13833"/>
                </a:moveTo>
                <a:lnTo>
                  <a:pt x="24527" y="0"/>
                </a:lnTo>
              </a:path>
            </a:pathLst>
          </a:custGeom>
          <a:ln w="7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3565687" y="6962013"/>
            <a:ext cx="34812" cy="108734"/>
          </a:xfrm>
          <a:custGeom>
            <a:avLst/>
            <a:gdLst/>
            <a:ahLst/>
            <a:cxnLst/>
            <a:rect l="l" t="t" r="r" b="b"/>
            <a:pathLst>
              <a:path w="34812" h="108734">
                <a:moveTo>
                  <a:pt x="0" y="0"/>
                </a:moveTo>
                <a:lnTo>
                  <a:pt x="34812" y="108734"/>
                </a:lnTo>
              </a:path>
            </a:pathLst>
          </a:custGeom>
          <a:ln w="157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3604772" y="6767602"/>
            <a:ext cx="46206" cy="303145"/>
          </a:xfrm>
          <a:custGeom>
            <a:avLst/>
            <a:gdLst/>
            <a:ahLst/>
            <a:cxnLst/>
            <a:rect l="l" t="t" r="r" b="b"/>
            <a:pathLst>
              <a:path w="46206" h="303145">
                <a:moveTo>
                  <a:pt x="0" y="303145"/>
                </a:moveTo>
                <a:lnTo>
                  <a:pt x="46206" y="0"/>
                </a:lnTo>
              </a:path>
            </a:pathLst>
          </a:custGeom>
          <a:ln w="79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3650978" y="6767602"/>
            <a:ext cx="692616" cy="0"/>
          </a:xfrm>
          <a:custGeom>
            <a:avLst/>
            <a:gdLst/>
            <a:ahLst/>
            <a:cxnLst/>
            <a:rect l="l" t="t" r="r" b="b"/>
            <a:pathLst>
              <a:path w="692616" h="0">
                <a:moveTo>
                  <a:pt x="0" y="0"/>
                </a:moveTo>
                <a:lnTo>
                  <a:pt x="692616" y="0"/>
                </a:lnTo>
              </a:path>
            </a:pathLst>
          </a:custGeom>
          <a:ln w="7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3521380" y="6739168"/>
            <a:ext cx="838039" cy="0"/>
          </a:xfrm>
          <a:custGeom>
            <a:avLst/>
            <a:gdLst/>
            <a:ahLst/>
            <a:cxnLst/>
            <a:rect l="l" t="t" r="r" b="b"/>
            <a:pathLst>
              <a:path w="838039" h="0">
                <a:moveTo>
                  <a:pt x="0" y="0"/>
                </a:moveTo>
                <a:lnTo>
                  <a:pt x="838039" y="0"/>
                </a:lnTo>
              </a:path>
            </a:pathLst>
          </a:custGeom>
          <a:ln w="7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5193501" y="6727245"/>
            <a:ext cx="24052" cy="13840"/>
          </a:xfrm>
          <a:custGeom>
            <a:avLst/>
            <a:gdLst/>
            <a:ahLst/>
            <a:cxnLst/>
            <a:rect l="l" t="t" r="r" b="b"/>
            <a:pathLst>
              <a:path w="24052" h="13840">
                <a:moveTo>
                  <a:pt x="0" y="13840"/>
                </a:moveTo>
                <a:lnTo>
                  <a:pt x="24052" y="0"/>
                </a:lnTo>
              </a:path>
            </a:pathLst>
          </a:custGeom>
          <a:ln w="77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5217554" y="6731096"/>
            <a:ext cx="35129" cy="62622"/>
          </a:xfrm>
          <a:custGeom>
            <a:avLst/>
            <a:gdLst/>
            <a:ahLst/>
            <a:cxnLst/>
            <a:rect l="l" t="t" r="r" b="b"/>
            <a:pathLst>
              <a:path w="35129" h="62622">
                <a:moveTo>
                  <a:pt x="0" y="0"/>
                </a:moveTo>
                <a:lnTo>
                  <a:pt x="35129" y="62622"/>
                </a:lnTo>
              </a:path>
            </a:pathLst>
          </a:custGeom>
          <a:ln w="15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5256639" y="6606988"/>
            <a:ext cx="46680" cy="186730"/>
          </a:xfrm>
          <a:custGeom>
            <a:avLst/>
            <a:gdLst/>
            <a:ahLst/>
            <a:cxnLst/>
            <a:rect l="l" t="t" r="r" b="b"/>
            <a:pathLst>
              <a:path w="46680" h="186730">
                <a:moveTo>
                  <a:pt x="0" y="186730"/>
                </a:moveTo>
                <a:lnTo>
                  <a:pt x="46680" y="0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303320" y="6606988"/>
            <a:ext cx="125800" cy="0"/>
          </a:xfrm>
          <a:custGeom>
            <a:avLst/>
            <a:gdLst/>
            <a:ahLst/>
            <a:cxnLst/>
            <a:rect l="l" t="t" r="r" b="b"/>
            <a:pathLst>
              <a:path w="125800" h="0">
                <a:moveTo>
                  <a:pt x="0" y="0"/>
                </a:moveTo>
                <a:lnTo>
                  <a:pt x="125800" y="0"/>
                </a:lnTo>
              </a:path>
            </a:pathLst>
          </a:custGeom>
          <a:ln w="7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436904" y="6506630"/>
            <a:ext cx="385445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45">
                <a:latin typeface="Times New Roman"/>
                <a:cs typeface="Times New Roman"/>
              </a:rPr>
              <a:t> 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629575" y="6693289"/>
            <a:ext cx="697865" cy="401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2600" spc="-375">
                <a:latin typeface="Symbol"/>
                <a:cs typeface="Symbol"/>
              </a:rPr>
              <a:t></a:t>
            </a:r>
            <a:r>
              <a:rPr dirty="0" smtClean="0" sz="2600" spc="25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2600" spc="-495">
                <a:latin typeface="Symbol"/>
                <a:cs typeface="Symbol"/>
              </a:rPr>
              <a:t></a:t>
            </a:r>
            <a:r>
              <a:rPr dirty="0" smtClean="0" baseline="71895" sz="1275" spc="22">
                <a:latin typeface="Times New Roman"/>
                <a:cs typeface="Times New Roman"/>
              </a:rPr>
              <a:t>2</a:t>
            </a:r>
            <a:endParaRPr baseline="71895" sz="1275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403210" y="6443131"/>
            <a:ext cx="817244" cy="4165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0">
                <a:latin typeface="Times New Roman"/>
                <a:cs typeface="Times New Roman"/>
              </a:rPr>
              <a:t>n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22">
                <a:latin typeface="Times New Roman"/>
                <a:cs typeface="Times New Roman"/>
              </a:rPr>
              <a:t>1</a:t>
            </a:r>
            <a:r>
              <a:rPr dirty="0" smtClean="0" baseline="42483" sz="1275" spc="-187">
                <a:latin typeface="Times New Roman"/>
                <a:cs typeface="Times New Roman"/>
              </a:rPr>
              <a:t> </a:t>
            </a:r>
            <a:r>
              <a:rPr dirty="0" smtClean="0" sz="2700" spc="-405">
                <a:latin typeface="Symbol"/>
                <a:cs typeface="Symbol"/>
              </a:rPr>
              <a:t>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305337" y="6443131"/>
            <a:ext cx="451484" cy="4165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2700" spc="-335">
                <a:latin typeface="Symbol"/>
                <a:cs typeface="Symbol"/>
              </a:rPr>
              <a:t>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518021" y="6506630"/>
            <a:ext cx="50927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866383" y="6506630"/>
            <a:ext cx="632460" cy="4102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182154" y="6762494"/>
            <a:ext cx="64643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733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977267" y="6786316"/>
            <a:ext cx="4876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743508" y="6486242"/>
            <a:ext cx="3771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6700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880227" y="6208440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387707" y="6484309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110869" y="6484309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87896" y="7678880"/>
            <a:ext cx="24507" cy="13830"/>
          </a:xfrm>
          <a:custGeom>
            <a:avLst/>
            <a:gdLst/>
            <a:ahLst/>
            <a:cxnLst/>
            <a:rect l="l" t="t" r="r" b="b"/>
            <a:pathLst>
              <a:path w="24507" h="13830">
                <a:moveTo>
                  <a:pt x="0" y="13830"/>
                </a:moveTo>
                <a:lnTo>
                  <a:pt x="24507" y="0"/>
                </a:lnTo>
              </a:path>
            </a:pathLst>
          </a:custGeom>
          <a:ln w="77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1012403" y="7682717"/>
            <a:ext cx="35170" cy="93004"/>
          </a:xfrm>
          <a:custGeom>
            <a:avLst/>
            <a:gdLst/>
            <a:ahLst/>
            <a:cxnLst/>
            <a:rect l="l" t="t" r="r" b="b"/>
            <a:pathLst>
              <a:path w="35170" h="93004">
                <a:moveTo>
                  <a:pt x="0" y="0"/>
                </a:moveTo>
                <a:lnTo>
                  <a:pt x="35170" y="93004"/>
                </a:lnTo>
              </a:path>
            </a:pathLst>
          </a:custGeom>
          <a:ln w="15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1051529" y="7511674"/>
            <a:ext cx="46230" cy="264047"/>
          </a:xfrm>
          <a:custGeom>
            <a:avLst/>
            <a:gdLst/>
            <a:ahLst/>
            <a:cxnLst/>
            <a:rect l="l" t="t" r="r" b="b"/>
            <a:pathLst>
              <a:path w="46230" h="264047">
                <a:moveTo>
                  <a:pt x="0" y="264047"/>
                </a:moveTo>
                <a:lnTo>
                  <a:pt x="46230" y="0"/>
                </a:lnTo>
              </a:path>
            </a:pathLst>
          </a:custGeom>
          <a:ln w="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1097759" y="7511674"/>
            <a:ext cx="776228" cy="0"/>
          </a:xfrm>
          <a:custGeom>
            <a:avLst/>
            <a:gdLst/>
            <a:ahLst/>
            <a:cxnLst/>
            <a:rect l="l" t="t" r="r" b="b"/>
            <a:pathLst>
              <a:path w="776228" h="0">
                <a:moveTo>
                  <a:pt x="0" y="0"/>
                </a:moveTo>
                <a:lnTo>
                  <a:pt x="776228" y="0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833368" y="7483247"/>
            <a:ext cx="1056424" cy="0"/>
          </a:xfrm>
          <a:custGeom>
            <a:avLst/>
            <a:gdLst/>
            <a:ahLst/>
            <a:cxnLst/>
            <a:rect l="l" t="t" r="r" b="b"/>
            <a:pathLst>
              <a:path w="1056424" h="0">
                <a:moveTo>
                  <a:pt x="0" y="0"/>
                </a:moveTo>
                <a:lnTo>
                  <a:pt x="1056424" y="0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2463207" y="7846837"/>
            <a:ext cx="24206" cy="13830"/>
          </a:xfrm>
          <a:custGeom>
            <a:avLst/>
            <a:gdLst/>
            <a:ahLst/>
            <a:cxnLst/>
            <a:rect l="l" t="t" r="r" b="b"/>
            <a:pathLst>
              <a:path w="24206" h="13830">
                <a:moveTo>
                  <a:pt x="0" y="13830"/>
                </a:moveTo>
                <a:lnTo>
                  <a:pt x="24206" y="0"/>
                </a:lnTo>
              </a:path>
            </a:pathLst>
          </a:custGeom>
          <a:ln w="77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2487414" y="7850675"/>
            <a:ext cx="35123" cy="202554"/>
          </a:xfrm>
          <a:custGeom>
            <a:avLst/>
            <a:gdLst/>
            <a:ahLst/>
            <a:cxnLst/>
            <a:rect l="l" t="t" r="r" b="b"/>
            <a:pathLst>
              <a:path w="35123" h="202554">
                <a:moveTo>
                  <a:pt x="0" y="0"/>
                </a:moveTo>
                <a:lnTo>
                  <a:pt x="35123" y="202554"/>
                </a:lnTo>
              </a:path>
            </a:pathLst>
          </a:custGeom>
          <a:ln w="157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2526493" y="7511674"/>
            <a:ext cx="46673" cy="541554"/>
          </a:xfrm>
          <a:custGeom>
            <a:avLst/>
            <a:gdLst/>
            <a:ahLst/>
            <a:cxnLst/>
            <a:rect l="l" t="t" r="r" b="b"/>
            <a:pathLst>
              <a:path w="46673" h="541554">
                <a:moveTo>
                  <a:pt x="0" y="541554"/>
                </a:moveTo>
                <a:lnTo>
                  <a:pt x="46673" y="0"/>
                </a:lnTo>
              </a:path>
            </a:pathLst>
          </a:custGeom>
          <a:ln w="7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2573166" y="7511674"/>
            <a:ext cx="845019" cy="0"/>
          </a:xfrm>
          <a:custGeom>
            <a:avLst/>
            <a:gdLst/>
            <a:ahLst/>
            <a:cxnLst/>
            <a:rect l="l" t="t" r="r" b="b"/>
            <a:pathLst>
              <a:path w="845019" h="0">
                <a:moveTo>
                  <a:pt x="0" y="0"/>
                </a:moveTo>
                <a:lnTo>
                  <a:pt x="845019" y="0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2443114" y="7483247"/>
            <a:ext cx="990892" cy="0"/>
          </a:xfrm>
          <a:custGeom>
            <a:avLst/>
            <a:gdLst/>
            <a:ahLst/>
            <a:cxnLst/>
            <a:rect l="l" t="t" r="r" b="b"/>
            <a:pathLst>
              <a:path w="990892" h="0">
                <a:moveTo>
                  <a:pt x="0" y="0"/>
                </a:moveTo>
                <a:lnTo>
                  <a:pt x="990892" y="0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440880" y="7483247"/>
            <a:ext cx="305985" cy="0"/>
          </a:xfrm>
          <a:custGeom>
            <a:avLst/>
            <a:gdLst/>
            <a:ahLst/>
            <a:cxnLst/>
            <a:rect l="l" t="t" r="r" b="b"/>
            <a:pathLst>
              <a:path w="305985" h="0">
                <a:moveTo>
                  <a:pt x="0" y="0"/>
                </a:moveTo>
                <a:lnTo>
                  <a:pt x="305985" y="0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 txBox="1"/>
          <p:nvPr/>
        </p:nvSpPr>
        <p:spPr>
          <a:xfrm>
            <a:off x="436900" y="7249957"/>
            <a:ext cx="373380" cy="411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950" spc="180">
                <a:latin typeface="Times New Roman"/>
                <a:cs typeface="Times New Roman"/>
              </a:rPr>
              <a:t> 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r>
              <a:rPr dirty="0" smtClean="0" sz="1950" spc="-45">
                <a:latin typeface="Times New Roman"/>
                <a:cs typeface="Times New Roman"/>
              </a:rPr>
              <a:t> </a:t>
            </a:r>
            <a:r>
              <a:rPr dirty="0" smtClean="0" baseline="-13888" sz="3300" spc="22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836474" y="7481193"/>
            <a:ext cx="104521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9875" algn="l"/>
              </a:tabLst>
            </a:pP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25">
                <a:latin typeface="Times New Roman"/>
                <a:cs typeface="Times New Roman"/>
              </a:rPr>
              <a:t>n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1950" spc="-200">
                <a:latin typeface="Symbol"/>
                <a:cs typeface="Symbol"/>
              </a:rPr>
              <a:t></a:t>
            </a:r>
            <a:r>
              <a:rPr dirty="0" smtClean="0" baseline="49019" sz="1275" spc="22">
                <a:latin typeface="Times New Roman"/>
                <a:cs typeface="Times New Roman"/>
              </a:rPr>
              <a:t>2</a:t>
            </a:r>
            <a:r>
              <a:rPr dirty="0" smtClean="0" baseline="49019" sz="1275" spc="22">
                <a:latin typeface="Times New Roman"/>
                <a:cs typeface="Times New Roman"/>
              </a:rPr>
              <a:t> </a:t>
            </a:r>
            <a:r>
              <a:rPr dirty="0" smtClean="0" baseline="49019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670741" y="7165248"/>
            <a:ext cx="55245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135">
                <a:latin typeface="Times New Roman"/>
                <a:cs typeface="Times New Roman"/>
              </a:rPr>
              <a:t>1</a:t>
            </a:r>
            <a:r>
              <a:rPr dirty="0" smtClean="0" sz="1450" spc="15">
                <a:latin typeface="Times New Roman"/>
                <a:cs typeface="Times New Roman"/>
              </a:rPr>
              <a:t>/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3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1950" spc="-16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315076" y="7318755"/>
            <a:ext cx="105410" cy="342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15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746031" y="7346358"/>
            <a:ext cx="374015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2988" sz="2175" spc="30">
                <a:latin typeface="Symbol"/>
                <a:cs typeface="Symbol"/>
              </a:rPr>
              <a:t></a:t>
            </a:r>
            <a:r>
              <a:rPr dirty="0" smtClean="0" baseline="-22988" sz="2175" spc="-3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347965" y="7514714"/>
            <a:ext cx="49784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0209" algn="l"/>
              </a:tabLst>
            </a:pPr>
            <a:r>
              <a:rPr dirty="0" smtClean="0" sz="1450" spc="20">
                <a:latin typeface="Symbol"/>
                <a:cs typeface="Symbol"/>
              </a:rPr>
              <a:t>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347965" y="7228748"/>
            <a:ext cx="497840" cy="244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831" sz="2175" spc="217">
                <a:latin typeface="Symbol"/>
                <a:cs typeface="Symbol"/>
              </a:rPr>
              <a:t>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25">
                <a:latin typeface="Times New Roman"/>
                <a:cs typeface="Times New Roman"/>
              </a:rPr>
              <a:t>n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baseline="-3831" sz="2175" spc="30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218863" y="7338395"/>
            <a:ext cx="229235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960"/>
              </a:lnSpc>
            </a:pPr>
            <a:r>
              <a:rPr dirty="0" smtClean="0" sz="850" spc="-100">
                <a:latin typeface="Symbol"/>
                <a:cs typeface="Symbol"/>
              </a:rPr>
              <a:t></a:t>
            </a:r>
            <a:r>
              <a:rPr dirty="0" smtClean="0" sz="850" spc="15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41605">
              <a:lnSpc>
                <a:spcPts val="1445"/>
              </a:lnSpc>
            </a:pPr>
            <a:r>
              <a:rPr dirty="0" smtClean="0" sz="1450" spc="20">
                <a:latin typeface="Symbol"/>
                <a:cs typeface="Symbol"/>
              </a:rPr>
              <a:t>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454848" y="7346358"/>
            <a:ext cx="7747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194429" y="7678052"/>
            <a:ext cx="2457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994446" y="7694584"/>
            <a:ext cx="99695" cy="38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85"/>
              </a:lnSpc>
            </a:pPr>
            <a:r>
              <a:rPr dirty="0" smtClean="0" sz="1450" spc="20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350"/>
              </a:lnSpc>
            </a:pPr>
            <a:r>
              <a:rPr dirty="0" smtClean="0" sz="1450" spc="2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566320" y="7522884"/>
            <a:ext cx="593725" cy="281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79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1245"/>
              </a:lnSpc>
            </a:pPr>
            <a:r>
              <a:rPr dirty="0" smtClean="0" baseline="-3831" sz="2175" spc="30">
                <a:latin typeface="Symbol"/>
                <a:cs typeface="Symbol"/>
              </a:rPr>
              <a:t></a:t>
            </a:r>
            <a:r>
              <a:rPr dirty="0" smtClean="0" baseline="-3831" sz="2175" spc="-150">
                <a:latin typeface="Times New Roman"/>
                <a:cs typeface="Times New Roman"/>
              </a:rPr>
              <a:t> </a:t>
            </a:r>
            <a:r>
              <a:rPr dirty="0" smtClean="0" sz="1450" spc="-30" u="sng">
                <a:latin typeface="Times New Roman"/>
                <a:cs typeface="Times New Roman"/>
              </a:rPr>
              <a:t>ln</a:t>
            </a:r>
            <a:r>
              <a:rPr dirty="0" smtClean="0" sz="1450" spc="0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baseline="-3831" sz="2175" spc="30">
                <a:latin typeface="Symbol"/>
                <a:cs typeface="Symbol"/>
              </a:rPr>
              <a:t>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566320" y="7694584"/>
            <a:ext cx="99695" cy="38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85"/>
              </a:lnSpc>
            </a:pPr>
            <a:r>
              <a:rPr dirty="0" smtClean="0" sz="1450" spc="20">
                <a:latin typeface="Symbol"/>
                <a:cs typeface="Symbol"/>
              </a:rPr>
              <a:t>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350"/>
              </a:lnSpc>
            </a:pPr>
            <a:r>
              <a:rPr dirty="0" smtClean="0" sz="1450" spc="20">
                <a:latin typeface="Symbol"/>
                <a:cs typeface="Symbol"/>
              </a:rPr>
              <a:t>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911078" y="7346358"/>
            <a:ext cx="3784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536556" y="7492412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2772631" y="7824110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1301258" y="7228748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90256" y="7346358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865038" y="8611142"/>
            <a:ext cx="24510" cy="13666"/>
          </a:xfrm>
          <a:custGeom>
            <a:avLst/>
            <a:gdLst/>
            <a:ahLst/>
            <a:cxnLst/>
            <a:rect l="l" t="t" r="r" b="b"/>
            <a:pathLst>
              <a:path w="24510" h="13666">
                <a:moveTo>
                  <a:pt x="0" y="13666"/>
                </a:moveTo>
                <a:lnTo>
                  <a:pt x="24510" y="0"/>
                </a:lnTo>
              </a:path>
            </a:pathLst>
          </a:custGeom>
          <a:ln w="76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889548" y="8614938"/>
            <a:ext cx="35175" cy="73270"/>
          </a:xfrm>
          <a:custGeom>
            <a:avLst/>
            <a:gdLst/>
            <a:ahLst/>
            <a:cxnLst/>
            <a:rect l="l" t="t" r="r" b="b"/>
            <a:pathLst>
              <a:path w="35175" h="73270">
                <a:moveTo>
                  <a:pt x="0" y="0"/>
                </a:moveTo>
                <a:lnTo>
                  <a:pt x="35175" y="73270"/>
                </a:lnTo>
              </a:path>
            </a:pathLst>
          </a:custGeom>
          <a:ln w="156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928680" y="8474475"/>
            <a:ext cx="46647" cy="213733"/>
          </a:xfrm>
          <a:custGeom>
            <a:avLst/>
            <a:gdLst/>
            <a:ahLst/>
            <a:cxnLst/>
            <a:rect l="l" t="t" r="r" b="b"/>
            <a:pathLst>
              <a:path w="46647" h="213733">
                <a:moveTo>
                  <a:pt x="0" y="213733"/>
                </a:moveTo>
                <a:lnTo>
                  <a:pt x="46647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975327" y="8474475"/>
            <a:ext cx="762881" cy="0"/>
          </a:xfrm>
          <a:custGeom>
            <a:avLst/>
            <a:gdLst/>
            <a:ahLst/>
            <a:cxnLst/>
            <a:rect l="l" t="t" r="r" b="b"/>
            <a:pathLst>
              <a:path w="762881" h="0">
                <a:moveTo>
                  <a:pt x="0" y="0"/>
                </a:moveTo>
                <a:lnTo>
                  <a:pt x="762881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2327237" y="8611142"/>
            <a:ext cx="24051" cy="13666"/>
          </a:xfrm>
          <a:custGeom>
            <a:avLst/>
            <a:gdLst/>
            <a:ahLst/>
            <a:cxnLst/>
            <a:rect l="l" t="t" r="r" b="b"/>
            <a:pathLst>
              <a:path w="24051" h="13666">
                <a:moveTo>
                  <a:pt x="0" y="13666"/>
                </a:moveTo>
                <a:lnTo>
                  <a:pt x="24051" y="0"/>
                </a:lnTo>
              </a:path>
            </a:pathLst>
          </a:custGeom>
          <a:ln w="76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2351288" y="8614938"/>
            <a:ext cx="35128" cy="73270"/>
          </a:xfrm>
          <a:custGeom>
            <a:avLst/>
            <a:gdLst/>
            <a:ahLst/>
            <a:cxnLst/>
            <a:rect l="l" t="t" r="r" b="b"/>
            <a:pathLst>
              <a:path w="35128" h="73270">
                <a:moveTo>
                  <a:pt x="0" y="0"/>
                </a:moveTo>
                <a:lnTo>
                  <a:pt x="35128" y="73270"/>
                </a:lnTo>
              </a:path>
            </a:pathLst>
          </a:custGeom>
          <a:ln w="156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2390372" y="8474475"/>
            <a:ext cx="46679" cy="213733"/>
          </a:xfrm>
          <a:custGeom>
            <a:avLst/>
            <a:gdLst/>
            <a:ahLst/>
            <a:cxnLst/>
            <a:rect l="l" t="t" r="r" b="b"/>
            <a:pathLst>
              <a:path w="46679" h="213733">
                <a:moveTo>
                  <a:pt x="0" y="213733"/>
                </a:moveTo>
                <a:lnTo>
                  <a:pt x="46679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2437052" y="8474475"/>
            <a:ext cx="980263" cy="0"/>
          </a:xfrm>
          <a:custGeom>
            <a:avLst/>
            <a:gdLst/>
            <a:ahLst/>
            <a:cxnLst/>
            <a:rect l="l" t="t" r="r" b="b"/>
            <a:pathLst>
              <a:path w="980263" h="0">
                <a:moveTo>
                  <a:pt x="0" y="0"/>
                </a:moveTo>
                <a:lnTo>
                  <a:pt x="980263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4006740" y="8611142"/>
            <a:ext cx="24051" cy="13666"/>
          </a:xfrm>
          <a:custGeom>
            <a:avLst/>
            <a:gdLst/>
            <a:ahLst/>
            <a:cxnLst/>
            <a:rect l="l" t="t" r="r" b="b"/>
            <a:pathLst>
              <a:path w="24051" h="13666">
                <a:moveTo>
                  <a:pt x="0" y="13666"/>
                </a:moveTo>
                <a:lnTo>
                  <a:pt x="24051" y="0"/>
                </a:lnTo>
              </a:path>
            </a:pathLst>
          </a:custGeom>
          <a:ln w="76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030791" y="8614938"/>
            <a:ext cx="35128" cy="73270"/>
          </a:xfrm>
          <a:custGeom>
            <a:avLst/>
            <a:gdLst/>
            <a:ahLst/>
            <a:cxnLst/>
            <a:rect l="l" t="t" r="r" b="b"/>
            <a:pathLst>
              <a:path w="35128" h="73270">
                <a:moveTo>
                  <a:pt x="0" y="0"/>
                </a:moveTo>
                <a:lnTo>
                  <a:pt x="35128" y="73270"/>
                </a:lnTo>
              </a:path>
            </a:pathLst>
          </a:custGeom>
          <a:ln w="156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069875" y="8474475"/>
            <a:ext cx="46679" cy="213733"/>
          </a:xfrm>
          <a:custGeom>
            <a:avLst/>
            <a:gdLst/>
            <a:ahLst/>
            <a:cxnLst/>
            <a:rect l="l" t="t" r="r" b="b"/>
            <a:pathLst>
              <a:path w="46679" h="213733">
                <a:moveTo>
                  <a:pt x="0" y="213733"/>
                </a:moveTo>
                <a:lnTo>
                  <a:pt x="46679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116554" y="8474475"/>
            <a:ext cx="747500" cy="0"/>
          </a:xfrm>
          <a:custGeom>
            <a:avLst/>
            <a:gdLst/>
            <a:ahLst/>
            <a:cxnLst/>
            <a:rect l="l" t="t" r="r" b="b"/>
            <a:pathLst>
              <a:path w="747500" h="0">
                <a:moveTo>
                  <a:pt x="0" y="0"/>
                </a:moveTo>
                <a:lnTo>
                  <a:pt x="747500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 txBox="1"/>
          <p:nvPr/>
        </p:nvSpPr>
        <p:spPr>
          <a:xfrm>
            <a:off x="436904" y="8033967"/>
            <a:ext cx="4679950" cy="693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44195" marR="12700" indent="-532130">
              <a:lnSpc>
                <a:spcPct val="118500"/>
              </a:lnSpc>
              <a:tabLst>
                <a:tab pos="668655" algn="l"/>
                <a:tab pos="1316990" algn="l"/>
                <a:tab pos="2005330" algn="l"/>
                <a:tab pos="2239645" algn="l"/>
                <a:tab pos="2996565" algn="l"/>
                <a:tab pos="3691254" algn="l"/>
                <a:tab pos="4442460" algn="l"/>
              </a:tabLst>
            </a:pPr>
            <a:r>
              <a:rPr dirty="0" smtClean="0" baseline="-25641" sz="2925" spc="-284">
                <a:latin typeface="Symbol"/>
                <a:cs typeface="Symbol"/>
              </a:rPr>
              <a:t></a:t>
            </a:r>
            <a:r>
              <a:rPr dirty="0" smtClean="0" baseline="-36398" sz="2175" spc="97">
                <a:latin typeface="Times New Roman"/>
                <a:cs typeface="Times New Roman"/>
              </a:rPr>
              <a:t>4</a:t>
            </a:r>
            <a:r>
              <a:rPr dirty="0" smtClean="0" baseline="-25641" sz="2925" spc="-225">
                <a:latin typeface="Symbol"/>
                <a:cs typeface="Symbol"/>
              </a:rPr>
              <a:t></a:t>
            </a:r>
            <a:r>
              <a:rPr dirty="0" smtClean="0" baseline="-25641" sz="2925" spc="-82">
                <a:latin typeface="Times New Roman"/>
                <a:cs typeface="Times New Roman"/>
              </a:rPr>
              <a:t> </a:t>
            </a:r>
            <a:r>
              <a:rPr dirty="0" smtClean="0" baseline="-36616" sz="3300" spc="44">
                <a:latin typeface="Symbol"/>
                <a:cs typeface="Symbol"/>
              </a:rPr>
              <a:t></a:t>
            </a:r>
            <a:r>
              <a:rPr dirty="0" smtClean="0" baseline="-36616" sz="3300" spc="-412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	</a:t>
            </a:r>
            <a:r>
              <a:rPr dirty="0" smtClean="0" sz="1450" spc="-25" u="sng">
                <a:latin typeface="Times New Roman"/>
                <a:cs typeface="Times New Roman"/>
              </a:rPr>
              <a:t>c</a:t>
            </a:r>
            <a:r>
              <a:rPr dirty="0" smtClean="0" sz="1450" spc="20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6398" sz="2175" spc="22">
                <a:latin typeface="Times New Roman"/>
                <a:cs typeface="Times New Roman"/>
              </a:rPr>
              <a:t>d</a:t>
            </a:r>
            <a:r>
              <a:rPr dirty="0" smtClean="0" baseline="-36398" sz="2175" spc="60">
                <a:latin typeface="Times New Roman"/>
                <a:cs typeface="Times New Roman"/>
              </a:rPr>
              <a:t>x</a:t>
            </a:r>
            <a:r>
              <a:rPr dirty="0" smtClean="0" baseline="-36398" sz="2175" spc="82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44">
                <a:latin typeface="Times New Roman"/>
                <a:cs typeface="Times New Roman"/>
              </a:rPr>
              <a:t> </a:t>
            </a:r>
            <a:r>
              <a:rPr dirty="0" smtClean="0" baseline="-36616" sz="3300" spc="44">
                <a:latin typeface="Symbol"/>
                <a:cs typeface="Symbol"/>
              </a:rPr>
              <a:t></a:t>
            </a:r>
            <a:r>
              <a:rPr dirty="0" smtClean="0" baseline="-36616" sz="3300" spc="-412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	</a:t>
            </a:r>
            <a:r>
              <a:rPr dirty="0" smtClean="0" sz="1450" spc="-25" u="sng">
                <a:latin typeface="Times New Roman"/>
                <a:cs typeface="Times New Roman"/>
              </a:rPr>
              <a:t>c</a:t>
            </a:r>
            <a:r>
              <a:rPr dirty="0" smtClean="0" sz="1450" spc="20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6398" sz="2175" spc="22">
                <a:latin typeface="Times New Roman"/>
                <a:cs typeface="Times New Roman"/>
              </a:rPr>
              <a:t>d</a:t>
            </a:r>
            <a:r>
              <a:rPr dirty="0" smtClean="0" baseline="-36398" sz="2175" spc="60">
                <a:latin typeface="Times New Roman"/>
                <a:cs typeface="Times New Roman"/>
              </a:rPr>
              <a:t>x</a:t>
            </a:r>
            <a:r>
              <a:rPr dirty="0" smtClean="0" baseline="-36398" sz="2175" spc="82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44">
                <a:latin typeface="Times New Roman"/>
                <a:cs typeface="Times New Roman"/>
              </a:rPr>
              <a:t> </a:t>
            </a:r>
            <a:r>
              <a:rPr dirty="0" smtClean="0" baseline="-36616" sz="3300" spc="44">
                <a:latin typeface="Symbol"/>
                <a:cs typeface="Symbol"/>
              </a:rPr>
              <a:t></a:t>
            </a:r>
            <a:r>
              <a:rPr dirty="0" smtClean="0" baseline="-36616" sz="3300" spc="-419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70" u="sng">
                <a:latin typeface="Times New Roman"/>
                <a:cs typeface="Times New Roman"/>
              </a:rPr>
              <a:t>  </a:t>
            </a:r>
            <a:r>
              <a:rPr dirty="0" smtClean="0" sz="1450" spc="-25" u="sng">
                <a:latin typeface="Times New Roman"/>
                <a:cs typeface="Times New Roman"/>
              </a:rPr>
              <a:t>c</a:t>
            </a:r>
            <a:r>
              <a:rPr dirty="0" smtClean="0" sz="1450" spc="20" u="sng">
                <a:latin typeface="Times New Roman"/>
                <a:cs typeface="Times New Roman"/>
              </a:rPr>
              <a:t>o</a:t>
            </a:r>
            <a:r>
              <a:rPr dirty="0" smtClean="0" sz="1450" spc="30" u="sng">
                <a:latin typeface="Times New Roman"/>
                <a:cs typeface="Times New Roman"/>
              </a:rPr>
              <a:t>s</a:t>
            </a:r>
            <a:r>
              <a:rPr dirty="0" smtClean="0" sz="1450" spc="-90" u="sng">
                <a:latin typeface="Times New Roman"/>
                <a:cs typeface="Times New Roman"/>
              </a:rPr>
              <a:t> </a:t>
            </a:r>
            <a:r>
              <a:rPr dirty="0" smtClean="0" sz="1450" spc="40" u="sng">
                <a:latin typeface="Times New Roman"/>
                <a:cs typeface="Times New Roman"/>
              </a:rPr>
              <a:t>x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6398" sz="2175" spc="22">
                <a:latin typeface="Times New Roman"/>
                <a:cs typeface="Times New Roman"/>
              </a:rPr>
              <a:t>dx</a:t>
            </a:r>
            <a:r>
              <a:rPr dirty="0" smtClean="0" baseline="-36398" sz="2175" spc="-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140">
                <a:latin typeface="Times New Roman"/>
                <a:cs typeface="Times New Roman"/>
              </a:rPr>
              <a:t>s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	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745856" y="9459102"/>
            <a:ext cx="24069" cy="13830"/>
          </a:xfrm>
          <a:custGeom>
            <a:avLst/>
            <a:gdLst/>
            <a:ahLst/>
            <a:cxnLst/>
            <a:rect l="l" t="t" r="r" b="b"/>
            <a:pathLst>
              <a:path w="24069" h="13830">
                <a:moveTo>
                  <a:pt x="0" y="13830"/>
                </a:moveTo>
                <a:lnTo>
                  <a:pt x="24069" y="0"/>
                </a:lnTo>
              </a:path>
            </a:pathLst>
          </a:custGeom>
          <a:ln w="7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769925" y="9462940"/>
            <a:ext cx="35109" cy="202554"/>
          </a:xfrm>
          <a:custGeom>
            <a:avLst/>
            <a:gdLst/>
            <a:ahLst/>
            <a:cxnLst/>
            <a:rect l="l" t="t" r="r" b="b"/>
            <a:pathLst>
              <a:path w="35109" h="202554">
                <a:moveTo>
                  <a:pt x="0" y="0"/>
                </a:moveTo>
                <a:lnTo>
                  <a:pt x="35109" y="202554"/>
                </a:lnTo>
              </a:path>
            </a:pathLst>
          </a:custGeom>
          <a:ln w="157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808984" y="9123939"/>
            <a:ext cx="46939" cy="541554"/>
          </a:xfrm>
          <a:custGeom>
            <a:avLst/>
            <a:gdLst/>
            <a:ahLst/>
            <a:cxnLst/>
            <a:rect l="l" t="t" r="r" b="b"/>
            <a:pathLst>
              <a:path w="46939" h="541554">
                <a:moveTo>
                  <a:pt x="0" y="541554"/>
                </a:moveTo>
                <a:lnTo>
                  <a:pt x="46939" y="0"/>
                </a:lnTo>
              </a:path>
            </a:pathLst>
          </a:custGeom>
          <a:ln w="7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855924" y="9123939"/>
            <a:ext cx="906651" cy="0"/>
          </a:xfrm>
          <a:custGeom>
            <a:avLst/>
            <a:gdLst/>
            <a:ahLst/>
            <a:cxnLst/>
            <a:rect l="l" t="t" r="r" b="b"/>
            <a:pathLst>
              <a:path w="906651" h="0">
                <a:moveTo>
                  <a:pt x="0" y="0"/>
                </a:moveTo>
                <a:lnTo>
                  <a:pt x="906651" y="0"/>
                </a:lnTo>
              </a:path>
            </a:pathLst>
          </a:custGeom>
          <a:ln w="76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 txBox="1"/>
          <p:nvPr/>
        </p:nvSpPr>
        <p:spPr>
          <a:xfrm>
            <a:off x="597833" y="8931020"/>
            <a:ext cx="104775" cy="342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15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974719" y="10058400"/>
            <a:ext cx="3937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131956" y="8958623"/>
            <a:ext cx="374015" cy="399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2988" sz="2175" spc="-847">
                <a:latin typeface="Symbol"/>
                <a:cs typeface="Symbol"/>
              </a:rPr>
              <a:t></a:t>
            </a:r>
            <a:r>
              <a:rPr dirty="0" smtClean="0" baseline="-51724" sz="2175" spc="30">
                <a:latin typeface="Symbol"/>
                <a:cs typeface="Symbol"/>
              </a:rPr>
              <a:t></a:t>
            </a:r>
            <a:r>
              <a:rPr dirty="0" smtClean="0" baseline="-51724" sz="2175" spc="-3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713429" y="8841013"/>
            <a:ext cx="2518410" cy="351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6220" algn="l"/>
                <a:tab pos="1064260" algn="l"/>
              </a:tabLst>
            </a:pP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0" u="sng">
                <a:latin typeface="Times New Roman"/>
                <a:cs typeface="Times New Roman"/>
              </a:rPr>
              <a:t>o</a:t>
            </a:r>
            <a:r>
              <a:rPr dirty="0" smtClean="0" sz="1450" spc="20" u="sng">
                <a:latin typeface="Times New Roman"/>
                <a:cs typeface="Times New Roman"/>
              </a:rPr>
              <a:t>s</a:t>
            </a:r>
            <a:r>
              <a:rPr dirty="0" smtClean="0" sz="1450" spc="-80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r>
              <a:rPr dirty="0" smtClean="0" sz="1450" spc="-70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/</a:t>
            </a:r>
            <a:r>
              <a:rPr dirty="0" smtClean="0" sz="1450" spc="-85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2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	</a:t>
            </a:r>
            <a:r>
              <a:rPr dirty="0" smtClean="0" baseline="-36398" sz="2175" spc="15">
                <a:latin typeface="Times New Roman"/>
                <a:cs typeface="Times New Roman"/>
              </a:rPr>
              <a:t>d</a:t>
            </a:r>
            <a:r>
              <a:rPr dirty="0" smtClean="0" baseline="-36398" sz="2175" spc="37">
                <a:latin typeface="Times New Roman"/>
                <a:cs typeface="Times New Roman"/>
              </a:rPr>
              <a:t>x</a:t>
            </a:r>
            <a:r>
              <a:rPr dirty="0" smtClean="0" baseline="-36398" sz="2175" spc="104">
                <a:latin typeface="Times New Roman"/>
                <a:cs typeface="Times New Roman"/>
              </a:rPr>
              <a:t> </a:t>
            </a:r>
            <a:r>
              <a:rPr dirty="0" smtClean="0" baseline="-36398" sz="2175" spc="44">
                <a:latin typeface="Symbol"/>
                <a:cs typeface="Symbol"/>
              </a:rPr>
              <a:t></a:t>
            </a:r>
            <a:r>
              <a:rPr dirty="0" smtClean="0" baseline="-36398" sz="2175" spc="-37">
                <a:latin typeface="Times New Roman"/>
                <a:cs typeface="Times New Roman"/>
              </a:rPr>
              <a:t> </a:t>
            </a:r>
            <a:r>
              <a:rPr dirty="0" smtClean="0" baseline="-36398" sz="2175" spc="75">
                <a:latin typeface="Times New Roman"/>
                <a:cs typeface="Times New Roman"/>
              </a:rPr>
              <a:t>s</a:t>
            </a:r>
            <a:r>
              <a:rPr dirty="0" smtClean="0" baseline="-36398" sz="2175" spc="-52">
                <a:latin typeface="Times New Roman"/>
                <a:cs typeface="Times New Roman"/>
              </a:rPr>
              <a:t>i</a:t>
            </a:r>
            <a:r>
              <a:rPr dirty="0" smtClean="0" baseline="-36398" sz="2175" spc="15">
                <a:latin typeface="Times New Roman"/>
                <a:cs typeface="Times New Roman"/>
              </a:rPr>
              <a:t>n</a:t>
            </a:r>
            <a:r>
              <a:rPr dirty="0" smtClean="0" baseline="-36398" sz="2175" spc="37">
                <a:latin typeface="Times New Roman"/>
                <a:cs typeface="Times New Roman"/>
              </a:rPr>
              <a:t>h</a:t>
            </a:r>
            <a:r>
              <a:rPr dirty="0" smtClean="0" baseline="-36398" sz="2175" spc="-337">
                <a:latin typeface="Times New Roman"/>
                <a:cs typeface="Times New Roman"/>
              </a:rPr>
              <a:t> </a:t>
            </a:r>
            <a:r>
              <a:rPr dirty="0" smtClean="0" baseline="-16339" sz="1275" spc="-150">
                <a:latin typeface="Symbol"/>
                <a:cs typeface="Symbol"/>
              </a:rPr>
              <a:t></a:t>
            </a:r>
            <a:r>
              <a:rPr dirty="0" smtClean="0" baseline="-16339" sz="1275" spc="22">
                <a:latin typeface="Times New Roman"/>
                <a:cs typeface="Times New Roman"/>
              </a:rPr>
              <a:t>1</a:t>
            </a:r>
            <a:r>
              <a:rPr dirty="0" smtClean="0" baseline="-16339" sz="1275" spc="-82">
                <a:latin typeface="Times New Roman"/>
                <a:cs typeface="Times New Roman"/>
              </a:rPr>
              <a:t> </a:t>
            </a:r>
            <a:r>
              <a:rPr dirty="0" smtClean="0" baseline="-3831" sz="2175" spc="179">
                <a:latin typeface="Symbol"/>
                <a:cs typeface="Symbol"/>
              </a:rPr>
              <a:t>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35" u="sng">
                <a:latin typeface="Times New Roman"/>
                <a:cs typeface="Times New Roman"/>
              </a:rPr>
              <a:t>i</a:t>
            </a:r>
            <a:r>
              <a:rPr dirty="0" smtClean="0" sz="1450" spc="25" u="sng">
                <a:latin typeface="Times New Roman"/>
                <a:cs typeface="Times New Roman"/>
              </a:rPr>
              <a:t>n</a:t>
            </a:r>
            <a:r>
              <a:rPr dirty="0" smtClean="0" sz="1450" spc="-65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baseline="-3831" sz="2175" spc="30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2660033" y="9035112"/>
            <a:ext cx="99695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6819" sz="2175" spc="30">
                <a:latin typeface="Symbol"/>
                <a:cs typeface="Symbol"/>
              </a:rPr>
              <a:t></a:t>
            </a:r>
            <a:endParaRPr baseline="-26819" sz="2175">
              <a:latin typeface="Symbol"/>
              <a:cs typeface="Symbo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1102450" y="9366805"/>
            <a:ext cx="572135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4505" algn="l"/>
              </a:tabLst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6819" sz="2175" spc="30">
                <a:latin typeface="Symbol"/>
                <a:cs typeface="Symbol"/>
              </a:rPr>
              <a:t></a:t>
            </a:r>
            <a:r>
              <a:rPr dirty="0" smtClean="0" baseline="-26819" sz="2175" spc="30">
                <a:latin typeface="Times New Roman"/>
                <a:cs typeface="Times New Roman"/>
              </a:rPr>
              <a:t>	</a:t>
            </a: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26819" sz="2175" spc="30">
                <a:latin typeface="Symbol"/>
                <a:cs typeface="Symbol"/>
              </a:rPr>
              <a:t></a:t>
            </a:r>
            <a:endParaRPr baseline="-26819" sz="2175">
              <a:latin typeface="Symbol"/>
              <a:cs typeface="Symbo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834158" y="9172707"/>
            <a:ext cx="840105" cy="351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37">
                <a:latin typeface="Times New Roman"/>
                <a:cs typeface="Times New Roman"/>
              </a:rPr>
              <a:t>1</a:t>
            </a:r>
            <a:r>
              <a:rPr dirty="0" smtClean="0" baseline="-36398" sz="2175" spc="-292">
                <a:latin typeface="Times New Roman"/>
                <a:cs typeface="Times New Roman"/>
              </a:rPr>
              <a:t> </a:t>
            </a:r>
            <a:r>
              <a:rPr dirty="0" smtClean="0" baseline="-36398" sz="2175" spc="44">
                <a:latin typeface="Symbol"/>
                <a:cs typeface="Symbol"/>
              </a:rPr>
              <a:t></a:t>
            </a:r>
            <a:r>
              <a:rPr dirty="0" smtClean="0" baseline="-36398" sz="2175" spc="-22">
                <a:latin typeface="Times New Roman"/>
                <a:cs typeface="Times New Roman"/>
              </a:rPr>
              <a:t> </a:t>
            </a:r>
            <a:r>
              <a:rPr dirty="0" smtClean="0" baseline="-3831" sz="2175" spc="179">
                <a:latin typeface="Symbol"/>
                <a:cs typeface="Symbol"/>
              </a:rPr>
              <a:t>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35" u="sng">
                <a:latin typeface="Times New Roman"/>
                <a:cs typeface="Times New Roman"/>
              </a:rPr>
              <a:t>i</a:t>
            </a:r>
            <a:r>
              <a:rPr dirty="0" smtClean="0" sz="1450" spc="25" u="sng">
                <a:latin typeface="Times New Roman"/>
                <a:cs typeface="Times New Roman"/>
              </a:rPr>
              <a:t>n</a:t>
            </a:r>
            <a:r>
              <a:rPr dirty="0" smtClean="0" sz="1450" spc="-65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baseline="-3831" sz="2175" spc="30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40408" y="8958623"/>
            <a:ext cx="13144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885413" y="9104676"/>
            <a:ext cx="1219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1328114" y="9436375"/>
            <a:ext cx="1219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1664272" y="9135150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0943"/>
            <a:ext cx="12084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4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Prove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8724" y="1061960"/>
            <a:ext cx="452836" cy="0"/>
          </a:xfrm>
          <a:custGeom>
            <a:avLst/>
            <a:gdLst/>
            <a:ahLst/>
            <a:cxnLst/>
            <a:rect l="l" t="t" r="r" b="b"/>
            <a:pathLst>
              <a:path w="452836" h="0">
                <a:moveTo>
                  <a:pt x="0" y="0"/>
                </a:moveTo>
                <a:lnTo>
                  <a:pt x="45283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3419" y="925057"/>
            <a:ext cx="15970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07720" algn="l"/>
              </a:tabLst>
            </a:pP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10">
                <a:latin typeface="Times New Roman"/>
                <a:cs typeface="Times New Roman"/>
              </a:rPr>
              <a:t>h</a:t>
            </a:r>
            <a:r>
              <a:rPr dirty="0" smtClean="0" baseline="42483" sz="1275" spc="-157">
                <a:latin typeface="Symbol"/>
                <a:cs typeface="Symbol"/>
              </a:rPr>
              <a:t></a:t>
            </a:r>
            <a:r>
              <a:rPr dirty="0" smtClean="0" baseline="42483" sz="1275" spc="22">
                <a:latin typeface="Times New Roman"/>
                <a:cs typeface="Times New Roman"/>
              </a:rPr>
              <a:t>1</a:t>
            </a:r>
            <a:r>
              <a:rPr dirty="0" smtClean="0" baseline="42483" sz="1275" spc="-97">
                <a:latin typeface="Times New Roman"/>
                <a:cs typeface="Times New Roman"/>
              </a:rPr>
              <a:t> </a:t>
            </a:r>
            <a:r>
              <a:rPr dirty="0" smtClean="0" baseline="38314" sz="2175" spc="37">
                <a:latin typeface="Symbol"/>
                <a:cs typeface="Symbol"/>
              </a:rPr>
              <a:t></a:t>
            </a:r>
            <a:r>
              <a:rPr dirty="0" smtClean="0" baseline="38314" sz="2175" spc="-270">
                <a:latin typeface="Times New Roman"/>
                <a:cs typeface="Times New Roman"/>
              </a:rPr>
              <a:t> </a:t>
            </a:r>
            <a:r>
              <a:rPr dirty="0" smtClean="0" baseline="34482" sz="2175" spc="52">
                <a:latin typeface="Times New Roman"/>
                <a:cs typeface="Times New Roman"/>
              </a:rPr>
              <a:t>x</a:t>
            </a:r>
            <a:r>
              <a:rPr dirty="0" smtClean="0" baseline="34482" sz="2175" spc="52">
                <a:latin typeface="Times New Roman"/>
                <a:cs typeface="Times New Roman"/>
              </a:rPr>
              <a:t>	</a:t>
            </a:r>
            <a:r>
              <a:rPr dirty="0" smtClean="0" baseline="34482" sz="2175" spc="120">
                <a:latin typeface="Symbol"/>
                <a:cs typeface="Symbol"/>
              </a:rPr>
              <a:t></a:t>
            </a:r>
            <a:r>
              <a:rPr dirty="0" smtClean="0" baseline="34482" sz="2175" spc="89">
                <a:latin typeface="Times New Roman"/>
                <a:cs typeface="Times New Roman"/>
              </a:rPr>
              <a:t>1</a:t>
            </a:r>
            <a:r>
              <a:rPr dirty="0" smtClean="0" baseline="38314" sz="2175" spc="37">
                <a:latin typeface="Symbol"/>
                <a:cs typeface="Symbol"/>
              </a:rPr>
              <a:t></a:t>
            </a:r>
            <a:r>
              <a:rPr dirty="0" smtClean="0" baseline="38314" sz="2175" spc="4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5510" y="1070987"/>
            <a:ext cx="6451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8735" sz="2175" spc="37">
                <a:latin typeface="Symbol"/>
                <a:cs typeface="Symbol"/>
              </a:rPr>
              <a:t></a:t>
            </a:r>
            <a:r>
              <a:rPr dirty="0" smtClean="0" baseline="28735" sz="2175" spc="-292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baseline="28735" sz="2175" spc="37">
                <a:latin typeface="Symbol"/>
                <a:cs typeface="Symbol"/>
              </a:rPr>
              <a:t></a:t>
            </a:r>
            <a:endParaRPr baseline="28735" sz="2175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5624" y="799700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0637" y="1117090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0972" y="1117090"/>
            <a:ext cx="662305" cy="555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6985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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850"/>
              </a:lnSpc>
              <a:spcBef>
                <a:spcPts val="8"/>
              </a:spcBef>
            </a:pPr>
            <a:endParaRPr sz="850"/>
          </a:p>
          <a:p>
            <a:pPr algn="r" marR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b="1" u="heavy">
                <a:latin typeface="Times New Roman"/>
                <a:cs typeface="Times New Roman"/>
              </a:rPr>
              <a:t>uti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42568" y="2066530"/>
            <a:ext cx="459381" cy="0"/>
          </a:xfrm>
          <a:custGeom>
            <a:avLst/>
            <a:gdLst/>
            <a:ahLst/>
            <a:cxnLst/>
            <a:rect l="l" t="t" r="r" b="b"/>
            <a:pathLst>
              <a:path w="459381" h="0">
                <a:moveTo>
                  <a:pt x="0" y="0"/>
                </a:moveTo>
                <a:lnTo>
                  <a:pt x="45938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87781" y="2066530"/>
            <a:ext cx="459682" cy="0"/>
          </a:xfrm>
          <a:custGeom>
            <a:avLst/>
            <a:gdLst/>
            <a:ahLst/>
            <a:cxnLst/>
            <a:rect l="l" t="t" r="r" b="b"/>
            <a:pathLst>
              <a:path w="459682" h="0">
                <a:moveTo>
                  <a:pt x="0" y="0"/>
                </a:moveTo>
                <a:lnTo>
                  <a:pt x="45968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977865" y="2066530"/>
            <a:ext cx="624250" cy="0"/>
          </a:xfrm>
          <a:custGeom>
            <a:avLst/>
            <a:gdLst/>
            <a:ahLst/>
            <a:cxnLst/>
            <a:rect l="l" t="t" r="r" b="b"/>
            <a:pathLst>
              <a:path w="624250" h="0">
                <a:moveTo>
                  <a:pt x="0" y="0"/>
                </a:moveTo>
                <a:lnTo>
                  <a:pt x="62425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815895" y="2066530"/>
            <a:ext cx="459682" cy="0"/>
          </a:xfrm>
          <a:custGeom>
            <a:avLst/>
            <a:gdLst/>
            <a:ahLst/>
            <a:cxnLst/>
            <a:rect l="l" t="t" r="r" b="b"/>
            <a:pathLst>
              <a:path w="459682" h="0">
                <a:moveTo>
                  <a:pt x="0" y="0"/>
                </a:moveTo>
                <a:lnTo>
                  <a:pt x="45968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819494" y="2075177"/>
            <a:ext cx="48005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22566" y="1811517"/>
            <a:ext cx="1875155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81685" algn="l"/>
                <a:tab pos="1235710" algn="l"/>
                <a:tab pos="1640205" algn="l"/>
              </a:tabLst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baseline="-36398" sz="2175" spc="127">
                <a:latin typeface="Symbol"/>
                <a:cs typeface="Symbol"/>
              </a:rPr>
              <a:t></a:t>
            </a:r>
            <a:r>
              <a:rPr dirty="0" smtClean="0" baseline="-36398" sz="2175" spc="127">
                <a:latin typeface="Times New Roman"/>
                <a:cs typeface="Times New Roman"/>
              </a:rPr>
              <a:t> </a:t>
            </a:r>
            <a:r>
              <a:rPr dirty="0" smtClean="0" baseline="-36398" sz="2175" spc="-17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24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76242" y="1990980"/>
            <a:ext cx="60769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87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55">
                <a:latin typeface="Times New Roman"/>
                <a:cs typeface="Times New Roman"/>
              </a:rPr>
              <a:t> </a:t>
            </a:r>
            <a:r>
              <a:rPr dirty="0" smtClean="0" baseline="-24904" sz="2175" spc="67">
                <a:latin typeface="Symbol"/>
                <a:cs typeface="Symbol"/>
              </a:rPr>
              <a:t></a:t>
            </a:r>
            <a:r>
              <a:rPr dirty="0" smtClean="0" baseline="-24904" sz="2175" spc="-104">
                <a:latin typeface="Times New Roman"/>
                <a:cs typeface="Times New Roman"/>
              </a:rPr>
              <a:t> </a:t>
            </a:r>
            <a:r>
              <a:rPr dirty="0" smtClean="0" baseline="-24904" sz="2175" spc="157">
                <a:latin typeface="Times New Roman"/>
                <a:cs typeface="Times New Roman"/>
              </a:rPr>
              <a:t>e</a:t>
            </a:r>
            <a:r>
              <a:rPr dirty="0" smtClean="0" sz="850" spc="25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90905" y="2075177"/>
            <a:ext cx="48005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0463" y="1929246"/>
            <a:ext cx="2875280" cy="283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49070" algn="l"/>
              </a:tabLst>
            </a:pPr>
            <a:r>
              <a:rPr dirty="0" smtClean="0" sz="1450" spc="-15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114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97">
                <a:latin typeface="Times New Roman"/>
                <a:cs typeface="Times New Roman"/>
              </a:rPr>
              <a:t> </a:t>
            </a:r>
            <a:r>
              <a:rPr dirty="0" smtClean="0" baseline="-15325" sz="2175" spc="44">
                <a:latin typeface="Symbol"/>
                <a:cs typeface="Symbol"/>
              </a:rPr>
              <a:t></a:t>
            </a:r>
            <a:r>
              <a:rPr dirty="0" smtClean="0" baseline="-15325" sz="2175" spc="-277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60">
                <a:latin typeface="Times New Roman"/>
                <a:cs typeface="Times New Roman"/>
              </a:rPr>
              <a:t>	</a:t>
            </a:r>
            <a:r>
              <a:rPr dirty="0" smtClean="0" baseline="36398" sz="2175" spc="-37">
                <a:latin typeface="Symbol"/>
                <a:cs typeface="Symbol"/>
              </a:rPr>
              <a:t></a:t>
            </a:r>
            <a:r>
              <a:rPr dirty="0" smtClean="0" baseline="36398" sz="2175" spc="-352">
                <a:latin typeface="Times New Roman"/>
                <a:cs typeface="Times New Roman"/>
              </a:rPr>
              <a:t> </a:t>
            </a:r>
            <a:r>
              <a:rPr dirty="0" smtClean="0" baseline="36398" sz="2175" spc="97">
                <a:latin typeface="Times New Roman"/>
                <a:cs typeface="Times New Roman"/>
              </a:rPr>
              <a:t>1</a:t>
            </a:r>
            <a:r>
              <a:rPr dirty="0" smtClean="0" baseline="-15325" sz="2175" spc="44">
                <a:latin typeface="Symbol"/>
                <a:cs typeface="Symbol"/>
              </a:rPr>
              <a:t></a:t>
            </a:r>
            <a:r>
              <a:rPr dirty="0" smtClean="0" baseline="-15325" sz="2175" spc="24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49230" y="2075177"/>
            <a:ext cx="652780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3409" sz="2175" spc="44">
                <a:latin typeface="Symbol"/>
                <a:cs typeface="Symbol"/>
              </a:rPr>
              <a:t></a:t>
            </a:r>
            <a:r>
              <a:rPr dirty="0" smtClean="0" baseline="-13409" sz="2175" spc="-292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baseline="-13409" sz="2175" spc="44">
                <a:latin typeface="Symbol"/>
                <a:cs typeface="Symbol"/>
              </a:rPr>
              <a:t></a:t>
            </a:r>
            <a:endParaRPr baseline="-13409" sz="2175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34059" y="1803509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28804" y="1803509"/>
            <a:ext cx="15621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30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73875" y="1803509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05944" y="1803509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60320" y="1803509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01434" y="1801231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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49230" y="1801231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33532" y="2745686"/>
            <a:ext cx="624089" cy="0"/>
          </a:xfrm>
          <a:custGeom>
            <a:avLst/>
            <a:gdLst/>
            <a:ahLst/>
            <a:cxnLst/>
            <a:rect l="l" t="t" r="r" b="b"/>
            <a:pathLst>
              <a:path w="624089" h="0">
                <a:moveTo>
                  <a:pt x="0" y="0"/>
                </a:moveTo>
                <a:lnTo>
                  <a:pt x="624089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414747" y="2745686"/>
            <a:ext cx="195398" cy="0"/>
          </a:xfrm>
          <a:custGeom>
            <a:avLst/>
            <a:gdLst/>
            <a:ahLst/>
            <a:cxnLst/>
            <a:rect l="l" t="t" r="r" b="b"/>
            <a:pathLst>
              <a:path w="195398" h="0">
                <a:moveTo>
                  <a:pt x="0" y="0"/>
                </a:moveTo>
                <a:lnTo>
                  <a:pt x="19539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824096" y="2745686"/>
            <a:ext cx="459853" cy="0"/>
          </a:xfrm>
          <a:custGeom>
            <a:avLst/>
            <a:gdLst/>
            <a:ahLst/>
            <a:cxnLst/>
            <a:rect l="l" t="t" r="r" b="b"/>
            <a:pathLst>
              <a:path w="459853" h="0">
                <a:moveTo>
                  <a:pt x="0" y="0"/>
                </a:moveTo>
                <a:lnTo>
                  <a:pt x="45985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614855" y="2745686"/>
            <a:ext cx="508841" cy="0"/>
          </a:xfrm>
          <a:custGeom>
            <a:avLst/>
            <a:gdLst/>
            <a:ahLst/>
            <a:cxnLst/>
            <a:rect l="l" t="t" r="r" b="b"/>
            <a:pathLst>
              <a:path w="508841" h="0">
                <a:moveTo>
                  <a:pt x="0" y="0"/>
                </a:moveTo>
                <a:lnTo>
                  <a:pt x="508841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337505" y="2745686"/>
            <a:ext cx="460011" cy="0"/>
          </a:xfrm>
          <a:custGeom>
            <a:avLst/>
            <a:gdLst/>
            <a:ahLst/>
            <a:cxnLst/>
            <a:rect l="l" t="t" r="r" b="b"/>
            <a:pathLst>
              <a:path w="460011" h="0">
                <a:moveTo>
                  <a:pt x="0" y="0"/>
                </a:moveTo>
                <a:lnTo>
                  <a:pt x="460011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27577" y="2754604"/>
            <a:ext cx="199326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96925" algn="l"/>
                <a:tab pos="1525270" algn="l"/>
              </a:tabLst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57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8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13533" y="2490834"/>
            <a:ext cx="12058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41045" algn="l"/>
              </a:tabLst>
            </a:pP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82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28763" y="2490834"/>
            <a:ext cx="47688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5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1483" y="2670230"/>
            <a:ext cx="961390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92480" algn="l"/>
              </a:tabLst>
            </a:pPr>
            <a:r>
              <a:rPr dirty="0" smtClean="0" baseline="-24904" sz="2175" spc="187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55">
                <a:latin typeface="Times New Roman"/>
                <a:cs typeface="Times New Roman"/>
              </a:rPr>
              <a:t> </a:t>
            </a:r>
            <a:r>
              <a:rPr dirty="0" smtClean="0" baseline="-24904" sz="2175" spc="67">
                <a:latin typeface="Symbol"/>
                <a:cs typeface="Symbol"/>
              </a:rPr>
              <a:t></a:t>
            </a:r>
            <a:r>
              <a:rPr dirty="0" smtClean="0" baseline="-24904" sz="2175" spc="-104">
                <a:latin typeface="Times New Roman"/>
                <a:cs typeface="Times New Roman"/>
              </a:rPr>
              <a:t> </a:t>
            </a:r>
            <a:r>
              <a:rPr dirty="0" smtClean="0" baseline="-24904" sz="2175" spc="150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baseline="-24904" sz="2175" spc="187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0693" y="2406470"/>
            <a:ext cx="96202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93750" algn="l"/>
              </a:tabLst>
            </a:pPr>
            <a:r>
              <a:rPr dirty="0" smtClean="0" baseline="-24904" sz="2175" spc="187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55">
                <a:latin typeface="Times New Roman"/>
                <a:cs typeface="Times New Roman"/>
              </a:rPr>
              <a:t> </a:t>
            </a:r>
            <a:r>
              <a:rPr dirty="0" smtClean="0" baseline="-24904" sz="2175" spc="-37">
                <a:latin typeface="Symbol"/>
                <a:cs typeface="Symbol"/>
              </a:rPr>
              <a:t></a:t>
            </a:r>
            <a:r>
              <a:rPr dirty="0" smtClean="0" baseline="-24904" sz="2175" spc="-142">
                <a:latin typeface="Times New Roman"/>
                <a:cs typeface="Times New Roman"/>
              </a:rPr>
              <a:t> </a:t>
            </a:r>
            <a:r>
              <a:rPr dirty="0" smtClean="0" baseline="-24904" sz="2175" spc="150">
                <a:latin typeface="Times New Roman"/>
                <a:cs typeface="Times New Roman"/>
              </a:rPr>
              <a:t>e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30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baseline="-24904" sz="2175" spc="187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41571" y="2608666"/>
            <a:ext cx="9588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38200" algn="l"/>
              </a:tabLst>
            </a:pP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70190" y="2608666"/>
            <a:ext cx="51689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6240" algn="l"/>
              </a:tabLst>
            </a:pPr>
            <a:r>
              <a:rPr dirty="0" smtClean="0" sz="1450" spc="45">
                <a:latin typeface="Symbol"/>
                <a:cs typeface="Symbol"/>
              </a:rPr>
              <a:t>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0422" y="2608666"/>
            <a:ext cx="19431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0420" y="2989273"/>
            <a:ext cx="5608320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y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-60">
                <a:latin typeface="Times New Roman"/>
                <a:cs typeface="Times New Roman"/>
              </a:rPr>
              <a:t>1</a:t>
            </a:r>
            <a:r>
              <a:rPr dirty="0" smtClean="0" sz="2350" spc="-165">
                <a:latin typeface="Symbol"/>
                <a:cs typeface="Symbol"/>
              </a:rPr>
              <a:t>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2350" spc="-370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8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y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82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165">
                <a:latin typeface="Symbol"/>
                <a:cs typeface="Symbol"/>
              </a:rPr>
              <a:t>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270">
                <a:latin typeface="Symbol"/>
                <a:cs typeface="Symbol"/>
              </a:rPr>
              <a:t></a:t>
            </a:r>
            <a:r>
              <a:rPr dirty="0" smtClean="0" sz="2350" spc="-29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y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-14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 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135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y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-14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832949" y="3765790"/>
            <a:ext cx="459643" cy="0"/>
          </a:xfrm>
          <a:custGeom>
            <a:avLst/>
            <a:gdLst/>
            <a:ahLst/>
            <a:cxnLst/>
            <a:rect l="l" t="t" r="r" b="b"/>
            <a:pathLst>
              <a:path w="459643" h="0">
                <a:moveTo>
                  <a:pt x="0" y="0"/>
                </a:moveTo>
                <a:lnTo>
                  <a:pt x="45964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10421" y="3628507"/>
            <a:ext cx="4469765" cy="283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93490" algn="l"/>
              </a:tabLst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114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97">
                <a:latin typeface="Times New Roman"/>
                <a:cs typeface="Times New Roman"/>
              </a:rPr>
              <a:t> </a:t>
            </a:r>
            <a:r>
              <a:rPr dirty="0" smtClean="0" baseline="-15325" sz="2175" spc="44">
                <a:latin typeface="Symbol"/>
                <a:cs typeface="Symbol"/>
              </a:rPr>
              <a:t></a:t>
            </a:r>
            <a:r>
              <a:rPr dirty="0" smtClean="0" baseline="-15325" sz="2175" spc="-277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60">
                <a:latin typeface="Times New Roman"/>
                <a:cs typeface="Times New Roman"/>
              </a:rPr>
              <a:t>	</a:t>
            </a:r>
            <a:r>
              <a:rPr dirty="0" smtClean="0" baseline="36398" sz="2175" spc="89">
                <a:latin typeface="Times New Roman"/>
                <a:cs typeface="Times New Roman"/>
              </a:rPr>
              <a:t>1</a:t>
            </a:r>
            <a:r>
              <a:rPr dirty="0" smtClean="0" baseline="-15325" sz="2175" spc="44">
                <a:latin typeface="Symbol"/>
                <a:cs typeface="Symbol"/>
              </a:rPr>
              <a:t></a:t>
            </a:r>
            <a:r>
              <a:rPr dirty="0" smtClean="0" baseline="-15325" sz="2175" spc="8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740029" y="3774437"/>
            <a:ext cx="652145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3409" sz="2175" spc="44">
                <a:latin typeface="Symbol"/>
                <a:cs typeface="Symbol"/>
              </a:rPr>
              <a:t></a:t>
            </a:r>
            <a:r>
              <a:rPr dirty="0" smtClean="0" baseline="-13409" sz="2175" spc="-30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1</a:t>
            </a:r>
            <a:r>
              <a:rPr dirty="0" smtClean="0" baseline="-13409" sz="2175" spc="44">
                <a:latin typeface="Symbol"/>
                <a:cs typeface="Symbol"/>
              </a:rPr>
              <a:t></a:t>
            </a:r>
            <a:endParaRPr baseline="-13409" sz="2175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51101" y="3426569"/>
            <a:ext cx="249554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45">
                <a:latin typeface="Times New Roman"/>
                <a:cs typeface="Times New Roman"/>
              </a:rPr>
              <a:t> </a:t>
            </a:r>
            <a:r>
              <a:rPr dirty="0" smtClean="0" baseline="-24904" sz="2175" spc="-37">
                <a:latin typeface="Symbol"/>
                <a:cs typeface="Symbol"/>
              </a:rPr>
              <a:t></a:t>
            </a:r>
            <a:endParaRPr baseline="-24904" sz="2175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91760" y="3500490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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740029" y="3500490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10972" y="4147946"/>
            <a:ext cx="1227455" cy="1123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5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Prove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marL="36830">
              <a:lnSpc>
                <a:spcPct val="100000"/>
              </a:lnSpc>
            </a:pP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-21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484" u="sng">
                <a:latin typeface="Symbol"/>
                <a:cs typeface="Symbol"/>
              </a:rPr>
              <a:t></a:t>
            </a:r>
            <a:r>
              <a:rPr dirty="0" smtClean="0" sz="1450" spc="90" u="sng">
                <a:latin typeface="Times New Roman"/>
                <a:cs typeface="Times New Roman"/>
              </a:rPr>
              <a:t>t</a:t>
            </a:r>
            <a:r>
              <a:rPr dirty="0" smtClean="0" sz="1450" spc="-30" u="sng">
                <a:latin typeface="Times New Roman"/>
                <a:cs typeface="Times New Roman"/>
              </a:rPr>
              <a:t>a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35" u="sng">
                <a:latin typeface="Times New Roman"/>
                <a:cs typeface="Times New Roman"/>
              </a:rPr>
              <a:t>h</a:t>
            </a:r>
            <a:r>
              <a:rPr dirty="0" smtClean="0" sz="1450" spc="-12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baseline="-34482" sz="2175" spc="52">
                <a:latin typeface="Symbol"/>
                <a:cs typeface="Symbol"/>
              </a:rPr>
              <a:t></a:t>
            </a:r>
            <a:r>
              <a:rPr dirty="0" smtClean="0" baseline="-34482" sz="2175" spc="-15">
                <a:latin typeface="Times New Roman"/>
                <a:cs typeface="Times New Roman"/>
              </a:rPr>
              <a:t> </a:t>
            </a:r>
            <a:r>
              <a:rPr dirty="0" smtClean="0" baseline="-34482" sz="2175" spc="150">
                <a:latin typeface="Times New Roman"/>
                <a:cs typeface="Times New Roman"/>
              </a:rPr>
              <a:t>e</a:t>
            </a:r>
            <a:r>
              <a:rPr dirty="0" smtClean="0" baseline="-16339" sz="1275" spc="30">
                <a:latin typeface="Times New Roman"/>
                <a:cs typeface="Times New Roman"/>
              </a:rPr>
              <a:t>2</a:t>
            </a:r>
            <a:r>
              <a:rPr dirty="0" smtClean="0" baseline="-16339" sz="1275" spc="-172">
                <a:latin typeface="Times New Roman"/>
                <a:cs typeface="Times New Roman"/>
              </a:rPr>
              <a:t> </a:t>
            </a:r>
            <a:r>
              <a:rPr dirty="0" smtClean="0" baseline="-16339" sz="1275" spc="30">
                <a:latin typeface="Times New Roman"/>
                <a:cs typeface="Times New Roman"/>
              </a:rPr>
              <a:t>x</a:t>
            </a:r>
            <a:endParaRPr baseline="-16339" sz="1275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  <a:spcBef>
                <a:spcPts val="334"/>
              </a:spcBef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b="1" u="heavy">
                <a:latin typeface="Times New Roman"/>
                <a:cs typeface="Times New Roman"/>
              </a:rPr>
              <a:t>uti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585817" y="5835258"/>
            <a:ext cx="784210" cy="0"/>
          </a:xfrm>
          <a:custGeom>
            <a:avLst/>
            <a:gdLst/>
            <a:ahLst/>
            <a:cxnLst/>
            <a:rect l="l" t="t" r="r" b="b"/>
            <a:pathLst>
              <a:path w="784210" h="0">
                <a:moveTo>
                  <a:pt x="0" y="0"/>
                </a:moveTo>
                <a:lnTo>
                  <a:pt x="784210" y="0"/>
                </a:lnTo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841844" y="6083079"/>
            <a:ext cx="5092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66422" y="5819585"/>
            <a:ext cx="767715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37">
                <a:latin typeface="Times New Roman"/>
                <a:cs typeface="Times New Roman"/>
              </a:rPr>
              <a:t>1</a:t>
            </a:r>
            <a:r>
              <a:rPr dirty="0" smtClean="0" baseline="-36398" sz="2175" spc="-292">
                <a:latin typeface="Times New Roman"/>
                <a:cs typeface="Times New Roman"/>
              </a:rPr>
              <a:t> </a:t>
            </a:r>
            <a:r>
              <a:rPr dirty="0" smtClean="0" baseline="-36398" sz="2175" spc="-60">
                <a:latin typeface="Symbol"/>
                <a:cs typeface="Symbol"/>
              </a:rPr>
              <a:t></a:t>
            </a:r>
            <a:r>
              <a:rPr dirty="0" smtClean="0" baseline="-36398" sz="2175" spc="-52">
                <a:latin typeface="Times New Roman"/>
                <a:cs typeface="Times New Roman"/>
              </a:rPr>
              <a:t> </a:t>
            </a:r>
            <a:r>
              <a:rPr dirty="0" smtClean="0" sz="1450" spc="-190" u="sng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35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25" u="sng">
                <a:latin typeface="Times New Roman"/>
                <a:cs typeface="Times New Roman"/>
              </a:rPr>
              <a:t>h</a:t>
            </a:r>
            <a:r>
              <a:rPr dirty="0" smtClean="0" sz="1450" spc="-60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64847" y="5360304"/>
            <a:ext cx="787400" cy="497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37">
                <a:latin typeface="Times New Roman"/>
                <a:cs typeface="Times New Roman"/>
              </a:rPr>
              <a:t>1</a:t>
            </a:r>
            <a:r>
              <a:rPr dirty="0" smtClean="0" baseline="-36398" sz="2175" spc="-292">
                <a:latin typeface="Times New Roman"/>
                <a:cs typeface="Times New Roman"/>
              </a:rPr>
              <a:t> </a:t>
            </a:r>
            <a:r>
              <a:rPr dirty="0" smtClean="0" baseline="-36398" sz="2175" spc="44">
                <a:latin typeface="Symbol"/>
                <a:cs typeface="Symbol"/>
              </a:rPr>
              <a:t></a:t>
            </a:r>
            <a:r>
              <a:rPr dirty="0" smtClean="0" baseline="-36398" sz="2175" spc="-15">
                <a:latin typeface="Times New Roman"/>
                <a:cs typeface="Times New Roman"/>
              </a:rPr>
              <a:t> </a:t>
            </a:r>
            <a:r>
              <a:rPr dirty="0" smtClean="0" sz="1450" spc="-190" u="sng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35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25" u="sng">
                <a:latin typeface="Times New Roman"/>
                <a:cs typeface="Times New Roman"/>
              </a:rPr>
              <a:t>h</a:t>
            </a:r>
            <a:r>
              <a:rPr dirty="0" smtClean="0" sz="1450" spc="-60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 marL="290830">
              <a:lnSpc>
                <a:spcPct val="100000"/>
              </a:lnSpc>
              <a:spcBef>
                <a:spcPts val="334"/>
              </a:spcBef>
            </a:pP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0426" y="5580720"/>
            <a:ext cx="1136015" cy="497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baseline="-36398" sz="2175" spc="75">
                <a:latin typeface="Symbol"/>
                <a:cs typeface="Symbol"/>
              </a:rPr>
              <a:t></a:t>
            </a:r>
            <a:r>
              <a:rPr dirty="0" smtClean="0" baseline="-36398" sz="2175" spc="-120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1</a:t>
            </a:r>
            <a:r>
              <a:rPr dirty="0" smtClean="0" sz="1450" spc="-200" u="sng">
                <a:latin typeface="Times New Roman"/>
                <a:cs typeface="Times New Roman"/>
              </a:rPr>
              <a:t> </a:t>
            </a:r>
            <a:r>
              <a:rPr dirty="0" smtClean="0" sz="1450" spc="30" u="sng">
                <a:latin typeface="Symbol"/>
                <a:cs typeface="Symbol"/>
              </a:rPr>
              <a:t></a:t>
            </a:r>
            <a:r>
              <a:rPr dirty="0" smtClean="0" sz="1450" spc="-470" u="sng">
                <a:latin typeface="Symbol"/>
                <a:cs typeface="Symbol"/>
              </a:rPr>
              <a:t></a:t>
            </a:r>
            <a:r>
              <a:rPr dirty="0" smtClean="0" sz="1450" spc="90" u="sng">
                <a:latin typeface="Times New Roman"/>
                <a:cs typeface="Times New Roman"/>
              </a:rPr>
              <a:t>t</a:t>
            </a:r>
            <a:r>
              <a:rPr dirty="0" smtClean="0" sz="1450" spc="-25" u="sng">
                <a:latin typeface="Times New Roman"/>
                <a:cs typeface="Times New Roman"/>
              </a:rPr>
              <a:t>a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25" u="sng">
                <a:latin typeface="Times New Roman"/>
                <a:cs typeface="Times New Roman"/>
              </a:rPr>
              <a:t>h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baseline="-36398" sz="2175" spc="44">
                <a:latin typeface="Symbol"/>
                <a:cs typeface="Symbol"/>
              </a:rPr>
              <a:t></a:t>
            </a:r>
            <a:endParaRPr baseline="-36398" sz="2175">
              <a:latin typeface="Symbol"/>
              <a:cs typeface="Symbol"/>
            </a:endParaRPr>
          </a:p>
          <a:p>
            <a:pPr algn="ctr" marL="25400">
              <a:lnSpc>
                <a:spcPct val="100000"/>
              </a:lnSpc>
              <a:spcBef>
                <a:spcPts val="334"/>
              </a:spcBef>
            </a:pPr>
            <a:r>
              <a:rPr dirty="0" smtClean="0" sz="1450" spc="25">
                <a:latin typeface="Times New Roman"/>
                <a:cs typeface="Times New Roman"/>
              </a:rPr>
              <a:t>1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26498" y="6655774"/>
            <a:ext cx="1148384" cy="0"/>
          </a:xfrm>
          <a:custGeom>
            <a:avLst/>
            <a:gdLst/>
            <a:ahLst/>
            <a:cxnLst/>
            <a:rect l="l" t="t" r="r" b="b"/>
            <a:pathLst>
              <a:path w="1148384" h="0">
                <a:moveTo>
                  <a:pt x="0" y="0"/>
                </a:moveTo>
                <a:lnTo>
                  <a:pt x="1148384" y="0"/>
                </a:lnTo>
              </a:path>
            </a:pathLst>
          </a:custGeom>
          <a:ln w="38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610706" y="6876339"/>
            <a:ext cx="1179969" cy="0"/>
          </a:xfrm>
          <a:custGeom>
            <a:avLst/>
            <a:gdLst/>
            <a:ahLst/>
            <a:cxnLst/>
            <a:rect l="l" t="t" r="r" b="b"/>
            <a:pathLst>
              <a:path w="1179969" h="0">
                <a:moveTo>
                  <a:pt x="0" y="0"/>
                </a:moveTo>
                <a:lnTo>
                  <a:pt x="1179969" y="0"/>
                </a:lnTo>
              </a:path>
            </a:pathLst>
          </a:custGeom>
          <a:ln w="76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834444" y="6621752"/>
            <a:ext cx="2239010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44">
                <a:latin typeface="Symbol"/>
                <a:cs typeface="Symbol"/>
              </a:rPr>
              <a:t></a:t>
            </a:r>
            <a:r>
              <a:rPr dirty="0" smtClean="0" baseline="-36398" sz="2175" spc="179">
                <a:latin typeface="Times New Roman"/>
                <a:cs typeface="Times New Roman"/>
              </a:rPr>
              <a:t> 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0" u="sng">
                <a:latin typeface="Times New Roman"/>
                <a:cs typeface="Times New Roman"/>
              </a:rPr>
              <a:t>o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25" u="sng">
                <a:latin typeface="Times New Roman"/>
                <a:cs typeface="Times New Roman"/>
              </a:rPr>
              <a:t>h</a:t>
            </a:r>
            <a:r>
              <a:rPr dirty="0" smtClean="0" sz="1450" spc="-85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r>
              <a:rPr dirty="0" smtClean="0" sz="1450" spc="-20" u="sng">
                <a:latin typeface="Times New Roman"/>
                <a:cs typeface="Times New Roman"/>
              </a:rPr>
              <a:t> </a:t>
            </a:r>
            <a:r>
              <a:rPr dirty="0" smtClean="0" sz="1450" spc="30" u="sng">
                <a:latin typeface="Symbol"/>
                <a:cs typeface="Symbol"/>
              </a:rPr>
              <a:t></a:t>
            </a:r>
            <a:r>
              <a:rPr dirty="0" smtClean="0" sz="1450" spc="-545" u="sng">
                <a:latin typeface="Symbol"/>
                <a:cs typeface="Symbol"/>
              </a:rPr>
              <a:t>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0" u="sng">
                <a:latin typeface="Times New Roman"/>
                <a:cs typeface="Times New Roman"/>
              </a:rPr>
              <a:t>n</a:t>
            </a:r>
            <a:r>
              <a:rPr dirty="0" smtClean="0" sz="1450" spc="25" u="sng">
                <a:latin typeface="Times New Roman"/>
                <a:cs typeface="Times New Roman"/>
              </a:rPr>
              <a:t>h</a:t>
            </a:r>
            <a:r>
              <a:rPr dirty="0" smtClean="0" sz="1450" spc="-65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baseline="-36398" sz="2175" spc="44">
                <a:latin typeface="Symbol"/>
                <a:cs typeface="Symbol"/>
              </a:rPr>
              <a:t></a:t>
            </a:r>
            <a:r>
              <a:rPr dirty="0" smtClean="0" baseline="-36398" sz="2175" spc="60">
                <a:latin typeface="Times New Roman"/>
                <a:cs typeface="Times New Roman"/>
              </a:rPr>
              <a:t> </a:t>
            </a:r>
            <a:r>
              <a:rPr dirty="0" smtClean="0" sz="1450" spc="-40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e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 </a:t>
            </a:r>
            <a:r>
              <a:rPr dirty="0" smtClean="0" sz="1450" spc="-40" u="sng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baseline="-36398" sz="2175" spc="44">
                <a:latin typeface="Symbol"/>
                <a:cs typeface="Symbol"/>
              </a:rPr>
              <a:t></a:t>
            </a:r>
            <a:r>
              <a:rPr dirty="0" smtClean="0" baseline="-36398" sz="2175" spc="-7">
                <a:latin typeface="Times New Roman"/>
                <a:cs typeface="Times New Roman"/>
              </a:rPr>
              <a:t> </a:t>
            </a:r>
            <a:r>
              <a:rPr dirty="0" smtClean="0" baseline="-36398" sz="2175" spc="150">
                <a:latin typeface="Times New Roman"/>
                <a:cs typeface="Times New Roman"/>
              </a:rPr>
              <a:t>e</a:t>
            </a:r>
            <a:r>
              <a:rPr dirty="0" smtClean="0" baseline="-16339" sz="1275" spc="22">
                <a:latin typeface="Times New Roman"/>
                <a:cs typeface="Times New Roman"/>
              </a:rPr>
              <a:t>2</a:t>
            </a:r>
            <a:r>
              <a:rPr dirty="0" smtClean="0" baseline="-16339" sz="1275" spc="-165">
                <a:latin typeface="Times New Roman"/>
                <a:cs typeface="Times New Roman"/>
              </a:rPr>
              <a:t> </a:t>
            </a:r>
            <a:r>
              <a:rPr dirty="0" smtClean="0" baseline="-16339" sz="1275" spc="22">
                <a:latin typeface="Times New Roman"/>
                <a:cs typeface="Times New Roman"/>
              </a:rPr>
              <a:t>x</a:t>
            </a:r>
            <a:endParaRPr baseline="-16339" sz="1275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974719" y="10058400"/>
            <a:ext cx="393700" cy="216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364336" y="6801119"/>
            <a:ext cx="24447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50">
                <a:latin typeface="Times New Roman"/>
                <a:cs typeface="Times New Roman"/>
              </a:rPr>
              <a:t>e</a:t>
            </a:r>
            <a:r>
              <a:rPr dirty="0" smtClean="0" sz="850" spc="10">
                <a:latin typeface="Symbol"/>
                <a:cs typeface="Symbol"/>
              </a:rPr>
              <a:t></a:t>
            </a:r>
            <a:r>
              <a:rPr dirty="0" smtClean="0" sz="850" spc="15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493809" y="6613649"/>
            <a:ext cx="819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03532" y="6885423"/>
            <a:ext cx="11468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Symbol"/>
                <a:cs typeface="Symbol"/>
              </a:rPr>
              <a:t>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0">
                <a:latin typeface="Times New Roman"/>
                <a:cs typeface="Times New Roman"/>
              </a:rPr>
              <a:t>n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25244" y="6818131"/>
            <a:ext cx="1146810" cy="540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31470" marR="12700" indent="-319405">
              <a:lnSpc>
                <a:spcPct val="119300"/>
              </a:lnSpc>
            </a:pP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0" u="sng">
                <a:latin typeface="Times New Roman"/>
                <a:cs typeface="Times New Roman"/>
              </a:rPr>
              <a:t>o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25" u="sng">
                <a:latin typeface="Times New Roman"/>
                <a:cs typeface="Times New Roman"/>
              </a:rPr>
              <a:t>h</a:t>
            </a:r>
            <a:r>
              <a:rPr dirty="0" smtClean="0" sz="1450" spc="-85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r>
              <a:rPr dirty="0" smtClean="0" sz="1450" spc="-15" u="sng">
                <a:latin typeface="Times New Roman"/>
                <a:cs typeface="Times New Roman"/>
              </a:rPr>
              <a:t> </a:t>
            </a:r>
            <a:r>
              <a:rPr dirty="0" smtClean="0" sz="1450" spc="-40" u="sng">
                <a:latin typeface="Symbol"/>
                <a:cs typeface="Symbol"/>
              </a:rPr>
              <a:t></a:t>
            </a:r>
            <a:r>
              <a:rPr dirty="0" smtClean="0" sz="1450" spc="-570" u="sng">
                <a:latin typeface="Symbol"/>
                <a:cs typeface="Symbol"/>
              </a:rPr>
              <a:t>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0" u="sng">
                <a:latin typeface="Times New Roman"/>
                <a:cs typeface="Times New Roman"/>
              </a:rPr>
              <a:t>n</a:t>
            </a:r>
            <a:r>
              <a:rPr dirty="0" smtClean="0" sz="1450" spc="25" u="sng">
                <a:latin typeface="Times New Roman"/>
                <a:cs typeface="Times New Roman"/>
              </a:rPr>
              <a:t>h</a:t>
            </a:r>
            <a:r>
              <a:rPr dirty="0" smtClean="0" sz="1450" spc="-65" u="sng">
                <a:latin typeface="Times New Roman"/>
                <a:cs typeface="Times New Roman"/>
              </a:rPr>
              <a:t> </a:t>
            </a:r>
            <a:r>
              <a:rPr dirty="0" smtClean="0" sz="1450" spc="25" u="sng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44325" y="6664856"/>
            <a:ext cx="50863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23663" y="6401187"/>
            <a:ext cx="11499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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0">
                <a:latin typeface="Times New Roman"/>
                <a:cs typeface="Times New Roman"/>
              </a:rPr>
              <a:t>n</a:t>
            </a:r>
            <a:r>
              <a:rPr dirty="0" smtClean="0" sz="1450" spc="25">
                <a:latin typeface="Times New Roman"/>
                <a:cs typeface="Times New Roman"/>
              </a:rPr>
              <a:t>h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40435" y="6739537"/>
            <a:ext cx="13144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0423" y="7435180"/>
            <a:ext cx="3466465" cy="2545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968" sz="2100" b="1" u="heavy">
                <a:latin typeface="Times New Roman"/>
                <a:cs typeface="Times New Roman"/>
              </a:rPr>
              <a:t>Ex</a:t>
            </a:r>
            <a:r>
              <a:rPr dirty="0" smtClean="0" baseline="-3968" sz="2100" spc="7" b="1" u="heavy">
                <a:latin typeface="Times New Roman"/>
                <a:cs typeface="Times New Roman"/>
              </a:rPr>
              <a:t>6</a:t>
            </a:r>
            <a:r>
              <a:rPr dirty="0" smtClean="0" baseline="-3968" sz="2100" spc="0" b="1" u="heavy">
                <a:latin typeface="Times New Roman"/>
                <a:cs typeface="Times New Roman"/>
              </a:rPr>
              <a:t>:</a:t>
            </a:r>
            <a:r>
              <a:rPr dirty="0" smtClean="0" baseline="-3968" sz="2100" spc="0" b="1">
                <a:latin typeface="Times New Roman"/>
                <a:cs typeface="Times New Roman"/>
              </a:rPr>
              <a:t> </a:t>
            </a:r>
            <a:r>
              <a:rPr dirty="0" smtClean="0" baseline="-3968" sz="2100" spc="0">
                <a:latin typeface="Times New Roman"/>
                <a:cs typeface="Times New Roman"/>
              </a:rPr>
              <a:t>If </a:t>
            </a:r>
            <a:r>
              <a:rPr dirty="0" smtClean="0" baseline="-3968" sz="2100" spc="-21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a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d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b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baseline="-3968" sz="2100" spc="0">
                <a:latin typeface="Times New Roman"/>
                <a:cs typeface="Times New Roman"/>
              </a:rPr>
              <a:t>,</a:t>
            </a:r>
            <a:r>
              <a:rPr dirty="0" smtClean="0" baseline="-3968" sz="2100" spc="-7">
                <a:latin typeface="Times New Roman"/>
                <a:cs typeface="Times New Roman"/>
              </a:rPr>
              <a:t> </a:t>
            </a:r>
            <a:r>
              <a:rPr dirty="0" smtClean="0" baseline="-3968" sz="2100" spc="0">
                <a:latin typeface="Times New Roman"/>
                <a:cs typeface="Times New Roman"/>
              </a:rPr>
              <a:t>pr</a:t>
            </a:r>
            <a:r>
              <a:rPr dirty="0" smtClean="0" baseline="-3968" sz="2100" spc="7">
                <a:latin typeface="Times New Roman"/>
                <a:cs typeface="Times New Roman"/>
              </a:rPr>
              <a:t>o</a:t>
            </a:r>
            <a:r>
              <a:rPr dirty="0" smtClean="0" baseline="-3968" sz="2100" spc="0">
                <a:latin typeface="Times New Roman"/>
                <a:cs typeface="Times New Roman"/>
              </a:rPr>
              <a:t>ve t</a:t>
            </a:r>
            <a:r>
              <a:rPr dirty="0" smtClean="0" baseline="-3968" sz="2100" spc="7">
                <a:latin typeface="Times New Roman"/>
                <a:cs typeface="Times New Roman"/>
              </a:rPr>
              <a:t>h</a:t>
            </a:r>
            <a:r>
              <a:rPr dirty="0" smtClean="0" baseline="-3968" sz="2100" spc="0">
                <a:latin typeface="Times New Roman"/>
                <a:cs typeface="Times New Roman"/>
              </a:rPr>
              <a:t>at:</a:t>
            </a:r>
            <a:endParaRPr baseline="-3968" sz="21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 marL="38735">
              <a:lnSpc>
                <a:spcPct val="100000"/>
              </a:lnSpc>
            </a:pP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a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b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52287" sz="1275" spc="37">
                <a:latin typeface="Times New Roman"/>
                <a:cs typeface="Times New Roman"/>
              </a:rPr>
              <a:t>2</a:t>
            </a:r>
            <a:r>
              <a:rPr dirty="0" smtClean="0" baseline="52287" sz="1275" spc="37">
                <a:latin typeface="Times New Roman"/>
                <a:cs typeface="Times New Roman"/>
              </a:rPr>
              <a:t> </a:t>
            </a:r>
            <a:r>
              <a:rPr dirty="0" smtClean="0" baseline="52287" sz="1275" spc="-104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18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a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b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1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So</a:t>
            </a:r>
            <a:r>
              <a:rPr dirty="0" smtClean="0" sz="1400" b="1" u="heavy">
                <a:latin typeface="Times New Roman"/>
                <a:cs typeface="Times New Roman"/>
              </a:rPr>
              <a:t>l</a:t>
            </a:r>
            <a:r>
              <a:rPr dirty="0" smtClean="0" sz="1400" b="1" u="heavy">
                <a:latin typeface="Times New Roman"/>
                <a:cs typeface="Times New Roman"/>
              </a:rPr>
              <a:t>uti</a:t>
            </a:r>
            <a:r>
              <a:rPr dirty="0" smtClean="0" sz="1400" b="1" u="heavy">
                <a:latin typeface="Times New Roman"/>
                <a:cs typeface="Times New Roman"/>
              </a:rPr>
              <a:t>o</a:t>
            </a:r>
            <a:r>
              <a:rPr dirty="0" smtClean="0" sz="1400" b="1" u="heavy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8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a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b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8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45">
                <a:latin typeface="Times New Roman"/>
                <a:cs typeface="Times New Roman"/>
              </a:rPr>
              <a:t>a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b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49019" sz="1275" spc="37">
                <a:latin typeface="Times New Roman"/>
                <a:cs typeface="Times New Roman"/>
              </a:rPr>
              <a:t>2</a:t>
            </a:r>
            <a:r>
              <a:rPr dirty="0" smtClean="0" baseline="49019" sz="1275" spc="37">
                <a:latin typeface="Times New Roman"/>
                <a:cs typeface="Times New Roman"/>
              </a:rPr>
              <a:t> </a:t>
            </a:r>
            <a:r>
              <a:rPr dirty="0" smtClean="0" baseline="49019" sz="1275" spc="-104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17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2350" spc="-415">
                <a:latin typeface="Symbol"/>
                <a:cs typeface="Symbol"/>
              </a:rPr>
              <a:t>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</a:t>
            </a:r>
            <a:r>
              <a:rPr dirty="0" smtClean="0" baseline="62091" sz="1275" spc="37">
                <a:latin typeface="Times New Roman"/>
                <a:cs typeface="Times New Roman"/>
              </a:rPr>
              <a:t>2</a:t>
            </a:r>
            <a:r>
              <a:rPr dirty="0" smtClean="0" baseline="62091" sz="1275" spc="37">
                <a:latin typeface="Times New Roman"/>
                <a:cs typeface="Times New Roman"/>
              </a:rPr>
              <a:t> </a:t>
            </a:r>
            <a:r>
              <a:rPr dirty="0" smtClean="0" baseline="62091" sz="1275" spc="-97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17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17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179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1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170">
                <a:latin typeface="Times New Roman"/>
                <a:cs typeface="Times New Roman"/>
              </a:rPr>
              <a:t>a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b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-157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50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10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a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80">
                <a:latin typeface="Times New Roman"/>
                <a:cs typeface="Times New Roman"/>
              </a:rPr>
              <a:t>b</a:t>
            </a:r>
            <a:r>
              <a:rPr dirty="0" smtClean="0" sz="1950" spc="-195">
                <a:latin typeface="Symbol"/>
                <a:cs typeface="Symbol"/>
              </a:rPr>
              <a:t></a:t>
            </a:r>
            <a:r>
              <a:rPr dirty="0" smtClean="0" baseline="52287" sz="1275" spc="37">
                <a:latin typeface="Times New Roman"/>
                <a:cs typeface="Times New Roman"/>
              </a:rPr>
              <a:t>2</a:t>
            </a:r>
            <a:r>
              <a:rPr dirty="0" smtClean="0" baseline="52287" sz="1275" spc="37">
                <a:latin typeface="Times New Roman"/>
                <a:cs typeface="Times New Roman"/>
              </a:rPr>
              <a:t> </a:t>
            </a:r>
            <a:r>
              <a:rPr dirty="0" smtClean="0" baseline="52287" sz="1275" spc="-104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187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89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a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b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87227" y="688560"/>
            <a:ext cx="0" cy="1927452"/>
          </a:xfrm>
          <a:custGeom>
            <a:avLst/>
            <a:gdLst/>
            <a:ahLst/>
            <a:cxnLst/>
            <a:rect l="l" t="t" r="r" b="b"/>
            <a:pathLst>
              <a:path w="0" h="1927452">
                <a:moveTo>
                  <a:pt x="0" y="0"/>
                </a:moveTo>
                <a:lnTo>
                  <a:pt x="0" y="1927452"/>
                </a:lnTo>
              </a:path>
            </a:pathLst>
          </a:custGeom>
          <a:ln w="5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699579" y="2585783"/>
            <a:ext cx="3169404" cy="0"/>
          </a:xfrm>
          <a:custGeom>
            <a:avLst/>
            <a:gdLst/>
            <a:ahLst/>
            <a:cxnLst/>
            <a:rect l="l" t="t" r="r" b="b"/>
            <a:pathLst>
              <a:path w="3169404" h="0">
                <a:moveTo>
                  <a:pt x="0" y="0"/>
                </a:moveTo>
                <a:lnTo>
                  <a:pt x="3169404" y="0"/>
                </a:lnTo>
              </a:path>
            </a:pathLst>
          </a:custGeom>
          <a:ln w="60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257768" y="2112978"/>
            <a:ext cx="23567" cy="0"/>
          </a:xfrm>
          <a:custGeom>
            <a:avLst/>
            <a:gdLst/>
            <a:ahLst/>
            <a:cxnLst/>
            <a:rect l="l" t="t" r="r" b="b"/>
            <a:pathLst>
              <a:path w="23567" h="0">
                <a:moveTo>
                  <a:pt x="0" y="0"/>
                </a:moveTo>
                <a:lnTo>
                  <a:pt x="23567" y="0"/>
                </a:lnTo>
              </a:path>
            </a:pathLst>
          </a:custGeom>
          <a:ln w="60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257768" y="1640214"/>
            <a:ext cx="23567" cy="0"/>
          </a:xfrm>
          <a:custGeom>
            <a:avLst/>
            <a:gdLst/>
            <a:ahLst/>
            <a:cxnLst/>
            <a:rect l="l" t="t" r="r" b="b"/>
            <a:pathLst>
              <a:path w="23567" h="0">
                <a:moveTo>
                  <a:pt x="0" y="0"/>
                </a:moveTo>
                <a:lnTo>
                  <a:pt x="23567" y="0"/>
                </a:lnTo>
              </a:path>
            </a:pathLst>
          </a:custGeom>
          <a:ln w="60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257768" y="1161364"/>
            <a:ext cx="23567" cy="0"/>
          </a:xfrm>
          <a:custGeom>
            <a:avLst/>
            <a:gdLst/>
            <a:ahLst/>
            <a:cxnLst/>
            <a:rect l="l" t="t" r="r" b="b"/>
            <a:pathLst>
              <a:path w="23567" h="0">
                <a:moveTo>
                  <a:pt x="0" y="0"/>
                </a:moveTo>
                <a:lnTo>
                  <a:pt x="23567" y="0"/>
                </a:lnTo>
              </a:path>
            </a:pathLst>
          </a:custGeom>
          <a:ln w="60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696595" y="685537"/>
            <a:ext cx="3181264" cy="18365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699579" y="2591829"/>
            <a:ext cx="0" cy="24184"/>
          </a:xfrm>
          <a:custGeom>
            <a:avLst/>
            <a:gdLst/>
            <a:ahLst/>
            <a:cxnLst/>
            <a:rect l="l" t="t" r="r" b="b"/>
            <a:pathLst>
              <a:path w="0" h="24184">
                <a:moveTo>
                  <a:pt x="0" y="24184"/>
                </a:moveTo>
                <a:lnTo>
                  <a:pt x="0" y="0"/>
                </a:lnTo>
              </a:path>
            </a:pathLst>
          </a:custGeom>
          <a:ln w="5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496388" y="2591829"/>
            <a:ext cx="0" cy="24184"/>
          </a:xfrm>
          <a:custGeom>
            <a:avLst/>
            <a:gdLst/>
            <a:ahLst/>
            <a:cxnLst/>
            <a:rect l="l" t="t" r="r" b="b"/>
            <a:pathLst>
              <a:path w="0" h="24184">
                <a:moveTo>
                  <a:pt x="0" y="24184"/>
                </a:moveTo>
                <a:lnTo>
                  <a:pt x="0" y="0"/>
                </a:lnTo>
              </a:path>
            </a:pathLst>
          </a:custGeom>
          <a:ln w="5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084036" y="2591829"/>
            <a:ext cx="0" cy="24184"/>
          </a:xfrm>
          <a:custGeom>
            <a:avLst/>
            <a:gdLst/>
            <a:ahLst/>
            <a:cxnLst/>
            <a:rect l="l" t="t" r="r" b="b"/>
            <a:pathLst>
              <a:path w="0" h="24184">
                <a:moveTo>
                  <a:pt x="0" y="24184"/>
                </a:moveTo>
                <a:lnTo>
                  <a:pt x="0" y="0"/>
                </a:lnTo>
              </a:path>
            </a:pathLst>
          </a:custGeom>
          <a:ln w="5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874875" y="2591829"/>
            <a:ext cx="0" cy="24184"/>
          </a:xfrm>
          <a:custGeom>
            <a:avLst/>
            <a:gdLst/>
            <a:ahLst/>
            <a:cxnLst/>
            <a:rect l="l" t="t" r="r" b="b"/>
            <a:pathLst>
              <a:path w="0" h="24184">
                <a:moveTo>
                  <a:pt x="0" y="24184"/>
                </a:moveTo>
                <a:lnTo>
                  <a:pt x="0" y="0"/>
                </a:lnTo>
              </a:path>
            </a:pathLst>
          </a:custGeom>
          <a:ln w="5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141765" y="2523987"/>
            <a:ext cx="78105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5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1988" y="2051184"/>
            <a:ext cx="207645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5">
                <a:latin typeface="Arial"/>
                <a:cs typeface="Arial"/>
              </a:rPr>
              <a:t>0</a:t>
            </a:r>
            <a:r>
              <a:rPr dirty="0" smtClean="0" sz="750" spc="-30">
                <a:latin typeface="Arial"/>
                <a:cs typeface="Arial"/>
              </a:rPr>
              <a:t>.</a:t>
            </a:r>
            <a:r>
              <a:rPr dirty="0" smtClean="0" sz="750" spc="-5">
                <a:latin typeface="Arial"/>
                <a:cs typeface="Arial"/>
              </a:rPr>
              <a:t>25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65014" y="1578419"/>
            <a:ext cx="15494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5">
                <a:latin typeface="Arial"/>
                <a:cs typeface="Arial"/>
              </a:rPr>
              <a:t>0</a:t>
            </a:r>
            <a:r>
              <a:rPr dirty="0" smtClean="0" sz="750" spc="-30">
                <a:latin typeface="Arial"/>
                <a:cs typeface="Arial"/>
              </a:rPr>
              <a:t>.</a:t>
            </a:r>
            <a:r>
              <a:rPr dirty="0" smtClean="0" sz="750" spc="-5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11988" y="1099570"/>
            <a:ext cx="207645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5">
                <a:latin typeface="Arial"/>
                <a:cs typeface="Arial"/>
              </a:rPr>
              <a:t>0</a:t>
            </a:r>
            <a:r>
              <a:rPr dirty="0" smtClean="0" sz="750" spc="-30">
                <a:latin typeface="Arial"/>
                <a:cs typeface="Arial"/>
              </a:rPr>
              <a:t>.</a:t>
            </a:r>
            <a:r>
              <a:rPr dirty="0" smtClean="0" sz="750" spc="-5">
                <a:latin typeface="Arial"/>
                <a:cs typeface="Arial"/>
              </a:rPr>
              <a:t>75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41765" y="626765"/>
            <a:ext cx="78105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5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42691" y="2663249"/>
            <a:ext cx="10541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25">
                <a:latin typeface="Arial"/>
                <a:cs typeface="Arial"/>
              </a:rPr>
              <a:t>-4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39461" y="2663249"/>
            <a:ext cx="10541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25">
                <a:latin typeface="Arial"/>
                <a:cs typeface="Arial"/>
              </a:rPr>
              <a:t>-2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48053" y="2663249"/>
            <a:ext cx="78105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5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44784" y="2663249"/>
            <a:ext cx="78105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5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35702" y="2663249"/>
            <a:ext cx="78105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5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46059" y="2967216"/>
            <a:ext cx="0" cy="2392053"/>
          </a:xfrm>
          <a:custGeom>
            <a:avLst/>
            <a:gdLst/>
            <a:ahLst/>
            <a:cxnLst/>
            <a:rect l="l" t="t" r="r" b="b"/>
            <a:pathLst>
              <a:path w="0" h="2392053">
                <a:moveTo>
                  <a:pt x="0" y="0"/>
                </a:moveTo>
                <a:lnTo>
                  <a:pt x="0" y="2392053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319068" y="5366392"/>
            <a:ext cx="21592" cy="0"/>
          </a:xfrm>
          <a:custGeom>
            <a:avLst/>
            <a:gdLst/>
            <a:ahLst/>
            <a:cxnLst/>
            <a:rect l="l" t="t" r="r" b="b"/>
            <a:pathLst>
              <a:path w="21592" h="0">
                <a:moveTo>
                  <a:pt x="0" y="0"/>
                </a:moveTo>
                <a:lnTo>
                  <a:pt x="2159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319068" y="5066548"/>
            <a:ext cx="21592" cy="0"/>
          </a:xfrm>
          <a:custGeom>
            <a:avLst/>
            <a:gdLst/>
            <a:ahLst/>
            <a:cxnLst/>
            <a:rect l="l" t="t" r="r" b="b"/>
            <a:pathLst>
              <a:path w="21592" h="0">
                <a:moveTo>
                  <a:pt x="0" y="0"/>
                </a:moveTo>
                <a:lnTo>
                  <a:pt x="2159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319068" y="4766467"/>
            <a:ext cx="21592" cy="0"/>
          </a:xfrm>
          <a:custGeom>
            <a:avLst/>
            <a:gdLst/>
            <a:ahLst/>
            <a:cxnLst/>
            <a:rect l="l" t="t" r="r" b="b"/>
            <a:pathLst>
              <a:path w="21592" h="0">
                <a:moveTo>
                  <a:pt x="0" y="0"/>
                </a:moveTo>
                <a:lnTo>
                  <a:pt x="2159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319068" y="4466671"/>
            <a:ext cx="21592" cy="0"/>
          </a:xfrm>
          <a:custGeom>
            <a:avLst/>
            <a:gdLst/>
            <a:ahLst/>
            <a:cxnLst/>
            <a:rect l="l" t="t" r="r" b="b"/>
            <a:pathLst>
              <a:path w="21592" h="0">
                <a:moveTo>
                  <a:pt x="0" y="0"/>
                </a:moveTo>
                <a:lnTo>
                  <a:pt x="2159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891444" y="4166780"/>
            <a:ext cx="2903832" cy="0"/>
          </a:xfrm>
          <a:custGeom>
            <a:avLst/>
            <a:gdLst/>
            <a:ahLst/>
            <a:cxnLst/>
            <a:rect l="l" t="t" r="r" b="b"/>
            <a:pathLst>
              <a:path w="2903832" h="0">
                <a:moveTo>
                  <a:pt x="0" y="0"/>
                </a:moveTo>
                <a:lnTo>
                  <a:pt x="290383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5319068" y="3866984"/>
            <a:ext cx="21592" cy="0"/>
          </a:xfrm>
          <a:custGeom>
            <a:avLst/>
            <a:gdLst/>
            <a:ahLst/>
            <a:cxnLst/>
            <a:rect l="l" t="t" r="r" b="b"/>
            <a:pathLst>
              <a:path w="21592" h="0">
                <a:moveTo>
                  <a:pt x="0" y="0"/>
                </a:moveTo>
                <a:lnTo>
                  <a:pt x="2159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319068" y="3567093"/>
            <a:ext cx="21592" cy="0"/>
          </a:xfrm>
          <a:custGeom>
            <a:avLst/>
            <a:gdLst/>
            <a:ahLst/>
            <a:cxnLst/>
            <a:rect l="l" t="t" r="r" b="b"/>
            <a:pathLst>
              <a:path w="21592" h="0">
                <a:moveTo>
                  <a:pt x="0" y="0"/>
                </a:moveTo>
                <a:lnTo>
                  <a:pt x="2159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319068" y="3267012"/>
            <a:ext cx="21592" cy="0"/>
          </a:xfrm>
          <a:custGeom>
            <a:avLst/>
            <a:gdLst/>
            <a:ahLst/>
            <a:cxnLst/>
            <a:rect l="l" t="t" r="r" b="b"/>
            <a:pathLst>
              <a:path w="21592" h="0">
                <a:moveTo>
                  <a:pt x="0" y="0"/>
                </a:moveTo>
                <a:lnTo>
                  <a:pt x="2159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5319068" y="2967216"/>
            <a:ext cx="21592" cy="0"/>
          </a:xfrm>
          <a:custGeom>
            <a:avLst/>
            <a:gdLst/>
            <a:ahLst/>
            <a:cxnLst/>
            <a:rect l="l" t="t" r="r" b="b"/>
            <a:pathLst>
              <a:path w="21592" h="0">
                <a:moveTo>
                  <a:pt x="0" y="0"/>
                </a:moveTo>
                <a:lnTo>
                  <a:pt x="2159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891444" y="4173902"/>
            <a:ext cx="0" cy="28488"/>
          </a:xfrm>
          <a:custGeom>
            <a:avLst/>
            <a:gdLst/>
            <a:ahLst/>
            <a:cxnLst/>
            <a:rect l="l" t="t" r="r" b="b"/>
            <a:pathLst>
              <a:path w="0" h="28488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253838" y="4173902"/>
            <a:ext cx="0" cy="28488"/>
          </a:xfrm>
          <a:custGeom>
            <a:avLst/>
            <a:gdLst/>
            <a:ahLst/>
            <a:cxnLst/>
            <a:rect l="l" t="t" r="r" b="b"/>
            <a:pathLst>
              <a:path w="0" h="28488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621486" y="4173902"/>
            <a:ext cx="0" cy="28488"/>
          </a:xfrm>
          <a:custGeom>
            <a:avLst/>
            <a:gdLst/>
            <a:ahLst/>
            <a:cxnLst/>
            <a:rect l="l" t="t" r="r" b="b"/>
            <a:pathLst>
              <a:path w="0" h="28488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983881" y="4173902"/>
            <a:ext cx="0" cy="28488"/>
          </a:xfrm>
          <a:custGeom>
            <a:avLst/>
            <a:gdLst/>
            <a:ahLst/>
            <a:cxnLst/>
            <a:rect l="l" t="t" r="r" b="b"/>
            <a:pathLst>
              <a:path w="0" h="28488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708309" y="4173902"/>
            <a:ext cx="0" cy="28488"/>
          </a:xfrm>
          <a:custGeom>
            <a:avLst/>
            <a:gdLst/>
            <a:ahLst/>
            <a:cxnLst/>
            <a:rect l="l" t="t" r="r" b="b"/>
            <a:pathLst>
              <a:path w="0" h="28488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6076102" y="4173902"/>
            <a:ext cx="0" cy="28488"/>
          </a:xfrm>
          <a:custGeom>
            <a:avLst/>
            <a:gdLst/>
            <a:ahLst/>
            <a:cxnLst/>
            <a:rect l="l" t="t" r="r" b="b"/>
            <a:pathLst>
              <a:path w="0" h="28488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6438280" y="4173902"/>
            <a:ext cx="0" cy="28488"/>
          </a:xfrm>
          <a:custGeom>
            <a:avLst/>
            <a:gdLst/>
            <a:ahLst/>
            <a:cxnLst/>
            <a:rect l="l" t="t" r="r" b="b"/>
            <a:pathLst>
              <a:path w="0" h="28488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6800674" y="4173902"/>
            <a:ext cx="0" cy="28488"/>
          </a:xfrm>
          <a:custGeom>
            <a:avLst/>
            <a:gdLst/>
            <a:ahLst/>
            <a:cxnLst/>
            <a:rect l="l" t="t" r="r" b="b"/>
            <a:pathLst>
              <a:path w="0" h="28488">
                <a:moveTo>
                  <a:pt x="0" y="28488"/>
                </a:moveTo>
                <a:lnTo>
                  <a:pt x="0" y="0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891444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896842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896842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902240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907638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907638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913036" y="4173902"/>
            <a:ext cx="5578" cy="0"/>
          </a:xfrm>
          <a:custGeom>
            <a:avLst/>
            <a:gdLst/>
            <a:ahLst/>
            <a:cxnLst/>
            <a:rect l="l" t="t" r="r" b="b"/>
            <a:pathLst>
              <a:path w="5578" h="0">
                <a:moveTo>
                  <a:pt x="0" y="0"/>
                </a:moveTo>
                <a:lnTo>
                  <a:pt x="557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918614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918614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924012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3929410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929410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934809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940207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940207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3945605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951003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951003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956401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961799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961799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967197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972595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972595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977994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983392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983392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988790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994188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3999586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999586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004984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010382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010382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015781" y="4173902"/>
            <a:ext cx="5578" cy="0"/>
          </a:xfrm>
          <a:custGeom>
            <a:avLst/>
            <a:gdLst/>
            <a:ahLst/>
            <a:cxnLst/>
            <a:rect l="l" t="t" r="r" b="b"/>
            <a:pathLst>
              <a:path w="5578" h="0">
                <a:moveTo>
                  <a:pt x="0" y="0"/>
                </a:moveTo>
                <a:lnTo>
                  <a:pt x="557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021359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021359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026757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032155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032155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037553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042951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042951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048349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053747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053747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059146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064544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064544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069942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075340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075340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080738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086136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086136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091534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096932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4096932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102330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4107729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4107729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4113127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4118525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4118525" y="41739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4123923" y="4173902"/>
            <a:ext cx="5578" cy="0"/>
          </a:xfrm>
          <a:custGeom>
            <a:avLst/>
            <a:gdLst/>
            <a:ahLst/>
            <a:cxnLst/>
            <a:rect l="l" t="t" r="r" b="b"/>
            <a:pathLst>
              <a:path w="5578" h="0">
                <a:moveTo>
                  <a:pt x="0" y="0"/>
                </a:moveTo>
                <a:lnTo>
                  <a:pt x="557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4129501" y="41739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129501" y="4173902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134899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140297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4140297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145695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151094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151094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56492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4161890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161890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4167288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4172686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4172686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4178084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4183483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4183483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4188881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4194279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4194279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4199677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4205075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4210473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4210473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215871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4221269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221269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226667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4232066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232066" y="4181025"/>
            <a:ext cx="5578" cy="0"/>
          </a:xfrm>
          <a:custGeom>
            <a:avLst/>
            <a:gdLst/>
            <a:ahLst/>
            <a:cxnLst/>
            <a:rect l="l" t="t" r="r" b="b"/>
            <a:pathLst>
              <a:path w="5578" h="0">
                <a:moveTo>
                  <a:pt x="0" y="0"/>
                </a:moveTo>
                <a:lnTo>
                  <a:pt x="557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237644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4243042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4243042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4248440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4253838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4253838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259236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264634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4264634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270032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275430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275430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280829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286227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286227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4291625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4297023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297023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302421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4307819" y="41810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307819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4313217" y="418102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315916" y="418458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318615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324013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329412" y="41881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329412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334810" y="4188147"/>
            <a:ext cx="5578" cy="0"/>
          </a:xfrm>
          <a:custGeom>
            <a:avLst/>
            <a:gdLst/>
            <a:ahLst/>
            <a:cxnLst/>
            <a:rect l="l" t="t" r="r" b="b"/>
            <a:pathLst>
              <a:path w="5578" h="0">
                <a:moveTo>
                  <a:pt x="0" y="0"/>
                </a:moveTo>
                <a:lnTo>
                  <a:pt x="557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340388" y="41881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340388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345786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351184" y="41881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351184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4356582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361981" y="41881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361981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367379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4372777" y="41881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4372777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4378175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4383573" y="41881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383573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388971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4394369" y="41881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4394369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4399767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4405165" y="41881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4405165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4410564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4415962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4421360" y="41881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4421360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4426758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4432156" y="41881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4432156" y="41881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4437554" y="4188147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442952" y="41952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4442952" y="4195269"/>
            <a:ext cx="5578" cy="0"/>
          </a:xfrm>
          <a:custGeom>
            <a:avLst/>
            <a:gdLst/>
            <a:ahLst/>
            <a:cxnLst/>
            <a:rect l="l" t="t" r="r" b="b"/>
            <a:pathLst>
              <a:path w="5578" h="0">
                <a:moveTo>
                  <a:pt x="0" y="0"/>
                </a:moveTo>
                <a:lnTo>
                  <a:pt x="557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4448530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4453928" y="41952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4453928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4459327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4464725" y="41952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4464725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4470123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4475521" y="41952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4475521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4480919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4486317" y="41952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4486317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4491715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4497114" y="41952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4497114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4502512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4507910" y="41952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4507910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4513308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4518706" y="41952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4518706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4524104" y="4195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4526803" y="419883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4529502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4534901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4540299" y="42023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4540299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4545697" y="4202391"/>
            <a:ext cx="5614" cy="0"/>
          </a:xfrm>
          <a:custGeom>
            <a:avLst/>
            <a:gdLst/>
            <a:ahLst/>
            <a:cxnLst/>
            <a:rect l="l" t="t" r="r" b="b"/>
            <a:pathLst>
              <a:path w="5614" h="0">
                <a:moveTo>
                  <a:pt x="0" y="0"/>
                </a:moveTo>
                <a:lnTo>
                  <a:pt x="5614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4551311" y="42023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4551311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4556709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4562107" y="42023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4562107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4567505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4572903" y="42023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4572903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4578301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4583700" y="42023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4583700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4589098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4594496" y="42023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4594496" y="4202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4599894" y="4202391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4605292" y="42095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4605292" y="42095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4610690" y="42095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4616088" y="42095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4616088" y="42095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4621486" y="42095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4626885" y="42095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4632283" y="42095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4632283" y="42095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4637681" y="42095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4643079" y="42095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4643079" y="42095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4648477" y="42095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4653875" y="42095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4653875" y="4209513"/>
            <a:ext cx="5542" cy="0"/>
          </a:xfrm>
          <a:custGeom>
            <a:avLst/>
            <a:gdLst/>
            <a:ahLst/>
            <a:cxnLst/>
            <a:rect l="l" t="t" r="r" b="b"/>
            <a:pathLst>
              <a:path w="5542" h="0">
                <a:moveTo>
                  <a:pt x="0" y="0"/>
                </a:moveTo>
                <a:lnTo>
                  <a:pt x="554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4659417" y="4209513"/>
            <a:ext cx="5398" cy="7407"/>
          </a:xfrm>
          <a:custGeom>
            <a:avLst/>
            <a:gdLst/>
            <a:ahLst/>
            <a:cxnLst/>
            <a:rect l="l" t="t" r="r" b="b"/>
            <a:pathLst>
              <a:path w="5398" h="7407">
                <a:moveTo>
                  <a:pt x="0" y="0"/>
                </a:moveTo>
                <a:lnTo>
                  <a:pt x="5398" y="0"/>
                </a:lnTo>
                <a:lnTo>
                  <a:pt x="5398" y="7407"/>
                </a:lnTo>
              </a:path>
            </a:pathLst>
          </a:custGeom>
          <a:ln w="59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4664816" y="421692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4664816" y="421692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4670214" y="421692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4675612" y="421692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4675612" y="421692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4681010" y="421692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4686408" y="421692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4686408" y="421692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4691806" y="421692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4697204" y="421692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4697204" y="421692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4702602" y="421692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4705301" y="422048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4708001" y="42240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4713399" y="42240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4718797" y="42240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4718797" y="42240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4724195" y="42240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4729593" y="42240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4729593" y="42240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4734991" y="42240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4740389" y="42240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4740389" y="42240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4745787" y="42240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4748486" y="422760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4751185" y="423116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4756584" y="423116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4761982" y="423116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4761982" y="4231164"/>
            <a:ext cx="5614" cy="0"/>
          </a:xfrm>
          <a:custGeom>
            <a:avLst/>
            <a:gdLst/>
            <a:ahLst/>
            <a:cxnLst/>
            <a:rect l="l" t="t" r="r" b="b"/>
            <a:pathLst>
              <a:path w="5614" h="0">
                <a:moveTo>
                  <a:pt x="0" y="0"/>
                </a:moveTo>
                <a:lnTo>
                  <a:pt x="5614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4767596" y="423116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4772994" y="423116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4772994" y="423116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4778392" y="423116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4783790" y="423116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4783790" y="4231164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4789188" y="423828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4794586" y="423828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4794586" y="423828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4799984" y="423828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4805383" y="423828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4805383" y="423828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4810781" y="423828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4816179" y="423828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4816179" y="4238287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4821577" y="424540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4826975" y="424540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4832373" y="424540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4832373" y="424540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4837771" y="424540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4843169" y="424540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4843169" y="424540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4848568" y="4245409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4853966" y="425253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4853966" y="425253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4859364" y="425253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4864762" y="425253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4864762" y="4252531"/>
            <a:ext cx="5542" cy="0"/>
          </a:xfrm>
          <a:custGeom>
            <a:avLst/>
            <a:gdLst/>
            <a:ahLst/>
            <a:cxnLst/>
            <a:rect l="l" t="t" r="r" b="b"/>
            <a:pathLst>
              <a:path w="5542" h="0">
                <a:moveTo>
                  <a:pt x="0" y="0"/>
                </a:moveTo>
                <a:lnTo>
                  <a:pt x="554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4870304" y="425253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4873003" y="425609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4875702" y="425965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4881100" y="425965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4886499" y="425965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4886499" y="425965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4891897" y="425965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4897295" y="425965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4897295" y="4259653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4902693" y="426677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4908091" y="426677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4908091" y="426677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4913489" y="426677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4918887" y="426677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4918887" y="4266775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4924285" y="427389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4929683" y="427389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4929683" y="427389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4935082" y="427389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4937781" y="427745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4940480" y="428102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4945878" y="428102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4951276" y="428102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4951276" y="428102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4956674" y="4281020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4962072" y="42881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4962072" y="42881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4967470" y="42881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4972868" y="42881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4972868" y="4288142"/>
            <a:ext cx="5614" cy="7122"/>
          </a:xfrm>
          <a:custGeom>
            <a:avLst/>
            <a:gdLst/>
            <a:ahLst/>
            <a:cxnLst/>
            <a:rect l="l" t="t" r="r" b="b"/>
            <a:pathLst>
              <a:path w="5614" h="7122">
                <a:moveTo>
                  <a:pt x="0" y="0"/>
                </a:moveTo>
                <a:lnTo>
                  <a:pt x="0" y="0"/>
                </a:lnTo>
                <a:lnTo>
                  <a:pt x="5614" y="7122"/>
                </a:lnTo>
              </a:path>
            </a:pathLst>
          </a:custGeom>
          <a:ln w="6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9" name="object 339"/>
          <p:cNvSpPr/>
          <p:nvPr/>
        </p:nvSpPr>
        <p:spPr>
          <a:xfrm>
            <a:off x="4978482" y="429526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0" name="object 340"/>
          <p:cNvSpPr/>
          <p:nvPr/>
        </p:nvSpPr>
        <p:spPr>
          <a:xfrm>
            <a:off x="4983881" y="429526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1" name="object 341"/>
          <p:cNvSpPr/>
          <p:nvPr/>
        </p:nvSpPr>
        <p:spPr>
          <a:xfrm>
            <a:off x="4983881" y="429526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2" name="object 342"/>
          <p:cNvSpPr/>
          <p:nvPr/>
        </p:nvSpPr>
        <p:spPr>
          <a:xfrm>
            <a:off x="4989279" y="4295264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3" name="object 343"/>
          <p:cNvSpPr/>
          <p:nvPr/>
        </p:nvSpPr>
        <p:spPr>
          <a:xfrm>
            <a:off x="4994677" y="430238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4" name="object 344"/>
          <p:cNvSpPr/>
          <p:nvPr/>
        </p:nvSpPr>
        <p:spPr>
          <a:xfrm>
            <a:off x="4994677" y="430238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5" name="object 345"/>
          <p:cNvSpPr/>
          <p:nvPr/>
        </p:nvSpPr>
        <p:spPr>
          <a:xfrm>
            <a:off x="5000075" y="430238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6" name="object 346"/>
          <p:cNvSpPr/>
          <p:nvPr/>
        </p:nvSpPr>
        <p:spPr>
          <a:xfrm>
            <a:off x="5002774" y="43060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3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7" name="object 347"/>
          <p:cNvSpPr/>
          <p:nvPr/>
        </p:nvSpPr>
        <p:spPr>
          <a:xfrm>
            <a:off x="5005473" y="430969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8" name="object 348"/>
          <p:cNvSpPr/>
          <p:nvPr/>
        </p:nvSpPr>
        <p:spPr>
          <a:xfrm>
            <a:off x="5010871" y="430969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9" name="object 349"/>
          <p:cNvSpPr/>
          <p:nvPr/>
        </p:nvSpPr>
        <p:spPr>
          <a:xfrm>
            <a:off x="5016269" y="430969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0" name="object 350"/>
          <p:cNvSpPr/>
          <p:nvPr/>
        </p:nvSpPr>
        <p:spPr>
          <a:xfrm>
            <a:off x="5016269" y="4309698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1" name="object 351"/>
          <p:cNvSpPr/>
          <p:nvPr/>
        </p:nvSpPr>
        <p:spPr>
          <a:xfrm>
            <a:off x="5021667" y="431682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2" name="object 352"/>
          <p:cNvSpPr/>
          <p:nvPr/>
        </p:nvSpPr>
        <p:spPr>
          <a:xfrm>
            <a:off x="5027066" y="431682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3" name="object 353"/>
          <p:cNvSpPr/>
          <p:nvPr/>
        </p:nvSpPr>
        <p:spPr>
          <a:xfrm>
            <a:off x="5027066" y="4316821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4" name="object 354"/>
          <p:cNvSpPr/>
          <p:nvPr/>
        </p:nvSpPr>
        <p:spPr>
          <a:xfrm>
            <a:off x="5032464" y="432394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5" name="object 355"/>
          <p:cNvSpPr/>
          <p:nvPr/>
        </p:nvSpPr>
        <p:spPr>
          <a:xfrm>
            <a:off x="5037862" y="432394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6" name="object 356"/>
          <p:cNvSpPr/>
          <p:nvPr/>
        </p:nvSpPr>
        <p:spPr>
          <a:xfrm>
            <a:off x="5040561" y="432750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7" name="object 357"/>
          <p:cNvSpPr/>
          <p:nvPr/>
        </p:nvSpPr>
        <p:spPr>
          <a:xfrm>
            <a:off x="5043260" y="433106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8" name="object 358"/>
          <p:cNvSpPr/>
          <p:nvPr/>
        </p:nvSpPr>
        <p:spPr>
          <a:xfrm>
            <a:off x="5048658" y="433106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9" name="object 359"/>
          <p:cNvSpPr/>
          <p:nvPr/>
        </p:nvSpPr>
        <p:spPr>
          <a:xfrm>
            <a:off x="5051357" y="433462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0" name="object 360"/>
          <p:cNvSpPr/>
          <p:nvPr/>
        </p:nvSpPr>
        <p:spPr>
          <a:xfrm>
            <a:off x="5054057" y="433818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1" name="object 361"/>
          <p:cNvSpPr/>
          <p:nvPr/>
        </p:nvSpPr>
        <p:spPr>
          <a:xfrm>
            <a:off x="5059455" y="433818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2" name="object 362"/>
          <p:cNvSpPr/>
          <p:nvPr/>
        </p:nvSpPr>
        <p:spPr>
          <a:xfrm>
            <a:off x="5062154" y="434174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3" name="object 363"/>
          <p:cNvSpPr/>
          <p:nvPr/>
        </p:nvSpPr>
        <p:spPr>
          <a:xfrm>
            <a:off x="5064853" y="434530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4" name="object 364"/>
          <p:cNvSpPr/>
          <p:nvPr/>
        </p:nvSpPr>
        <p:spPr>
          <a:xfrm>
            <a:off x="5070251" y="4345309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5" name="object 365"/>
          <p:cNvSpPr/>
          <p:nvPr/>
        </p:nvSpPr>
        <p:spPr>
          <a:xfrm>
            <a:off x="5075649" y="435243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6" name="object 366"/>
          <p:cNvSpPr/>
          <p:nvPr/>
        </p:nvSpPr>
        <p:spPr>
          <a:xfrm>
            <a:off x="5075649" y="4352432"/>
            <a:ext cx="5542" cy="0"/>
          </a:xfrm>
          <a:custGeom>
            <a:avLst/>
            <a:gdLst/>
            <a:ahLst/>
            <a:cxnLst/>
            <a:rect l="l" t="t" r="r" b="b"/>
            <a:pathLst>
              <a:path w="5542" h="0">
                <a:moveTo>
                  <a:pt x="0" y="0"/>
                </a:moveTo>
                <a:lnTo>
                  <a:pt x="554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7" name="object 367"/>
          <p:cNvSpPr/>
          <p:nvPr/>
        </p:nvSpPr>
        <p:spPr>
          <a:xfrm>
            <a:off x="5081191" y="4352432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8" name="object 368"/>
          <p:cNvSpPr/>
          <p:nvPr/>
        </p:nvSpPr>
        <p:spPr>
          <a:xfrm>
            <a:off x="5086589" y="435955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9" name="object 369"/>
          <p:cNvSpPr/>
          <p:nvPr/>
        </p:nvSpPr>
        <p:spPr>
          <a:xfrm>
            <a:off x="5086589" y="4359554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0" name="object 370"/>
          <p:cNvSpPr/>
          <p:nvPr/>
        </p:nvSpPr>
        <p:spPr>
          <a:xfrm>
            <a:off x="5091987" y="436667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1" name="object 371"/>
          <p:cNvSpPr/>
          <p:nvPr/>
        </p:nvSpPr>
        <p:spPr>
          <a:xfrm>
            <a:off x="5094686" y="437023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2" name="object 372"/>
          <p:cNvSpPr/>
          <p:nvPr/>
        </p:nvSpPr>
        <p:spPr>
          <a:xfrm>
            <a:off x="5097385" y="437379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3" name="object 373"/>
          <p:cNvSpPr/>
          <p:nvPr/>
        </p:nvSpPr>
        <p:spPr>
          <a:xfrm>
            <a:off x="5102783" y="4373798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4" name="object 374"/>
          <p:cNvSpPr/>
          <p:nvPr/>
        </p:nvSpPr>
        <p:spPr>
          <a:xfrm>
            <a:off x="5108182" y="438092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5" name="object 375"/>
          <p:cNvSpPr/>
          <p:nvPr/>
        </p:nvSpPr>
        <p:spPr>
          <a:xfrm>
            <a:off x="5108182" y="4380920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6" name="object 376"/>
          <p:cNvSpPr/>
          <p:nvPr/>
        </p:nvSpPr>
        <p:spPr>
          <a:xfrm>
            <a:off x="5113580" y="438804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7" name="object 377"/>
          <p:cNvSpPr/>
          <p:nvPr/>
        </p:nvSpPr>
        <p:spPr>
          <a:xfrm>
            <a:off x="5116279" y="439160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8" name="object 378"/>
          <p:cNvSpPr/>
          <p:nvPr/>
        </p:nvSpPr>
        <p:spPr>
          <a:xfrm>
            <a:off x="5118978" y="439516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9" name="object 379"/>
          <p:cNvSpPr/>
          <p:nvPr/>
        </p:nvSpPr>
        <p:spPr>
          <a:xfrm>
            <a:off x="5124376" y="4395165"/>
            <a:ext cx="5398" cy="7407"/>
          </a:xfrm>
          <a:custGeom>
            <a:avLst/>
            <a:gdLst/>
            <a:ahLst/>
            <a:cxnLst/>
            <a:rect l="l" t="t" r="r" b="b"/>
            <a:pathLst>
              <a:path w="5398" h="7407">
                <a:moveTo>
                  <a:pt x="0" y="0"/>
                </a:moveTo>
                <a:lnTo>
                  <a:pt x="5398" y="7407"/>
                </a:lnTo>
              </a:path>
            </a:pathLst>
          </a:custGeom>
          <a:ln w="59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0" name="object 380"/>
          <p:cNvSpPr/>
          <p:nvPr/>
        </p:nvSpPr>
        <p:spPr>
          <a:xfrm>
            <a:off x="5127075" y="440613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1" name="object 381"/>
          <p:cNvSpPr/>
          <p:nvPr/>
        </p:nvSpPr>
        <p:spPr>
          <a:xfrm>
            <a:off x="5129774" y="440969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2" name="object 382"/>
          <p:cNvSpPr/>
          <p:nvPr/>
        </p:nvSpPr>
        <p:spPr>
          <a:xfrm>
            <a:off x="5135172" y="4409694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3" name="object 383"/>
          <p:cNvSpPr/>
          <p:nvPr/>
        </p:nvSpPr>
        <p:spPr>
          <a:xfrm>
            <a:off x="5137871" y="442037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4" name="object 384"/>
          <p:cNvSpPr/>
          <p:nvPr/>
        </p:nvSpPr>
        <p:spPr>
          <a:xfrm>
            <a:off x="5140570" y="442393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5" name="object 385"/>
          <p:cNvSpPr/>
          <p:nvPr/>
        </p:nvSpPr>
        <p:spPr>
          <a:xfrm>
            <a:off x="5145968" y="4423938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6" name="object 386"/>
          <p:cNvSpPr/>
          <p:nvPr/>
        </p:nvSpPr>
        <p:spPr>
          <a:xfrm>
            <a:off x="5148667" y="443462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7" name="object 387"/>
          <p:cNvSpPr/>
          <p:nvPr/>
        </p:nvSpPr>
        <p:spPr>
          <a:xfrm>
            <a:off x="5151366" y="4438182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8" name="object 388"/>
          <p:cNvSpPr/>
          <p:nvPr/>
        </p:nvSpPr>
        <p:spPr>
          <a:xfrm>
            <a:off x="5156765" y="444530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9" name="object 389"/>
          <p:cNvSpPr/>
          <p:nvPr/>
        </p:nvSpPr>
        <p:spPr>
          <a:xfrm>
            <a:off x="5159464" y="444886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0" name="object 390"/>
          <p:cNvSpPr/>
          <p:nvPr/>
        </p:nvSpPr>
        <p:spPr>
          <a:xfrm>
            <a:off x="5162163" y="4452427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1" name="object 391"/>
          <p:cNvSpPr/>
          <p:nvPr/>
        </p:nvSpPr>
        <p:spPr>
          <a:xfrm>
            <a:off x="5167561" y="4459549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2" name="object 392"/>
          <p:cNvSpPr/>
          <p:nvPr/>
        </p:nvSpPr>
        <p:spPr>
          <a:xfrm>
            <a:off x="5170260" y="447023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3" name="object 393"/>
          <p:cNvSpPr/>
          <p:nvPr/>
        </p:nvSpPr>
        <p:spPr>
          <a:xfrm>
            <a:off x="5172959" y="4473793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4" name="object 394"/>
          <p:cNvSpPr/>
          <p:nvPr/>
        </p:nvSpPr>
        <p:spPr>
          <a:xfrm>
            <a:off x="5178357" y="4480916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5" name="object 395"/>
          <p:cNvSpPr/>
          <p:nvPr/>
        </p:nvSpPr>
        <p:spPr>
          <a:xfrm>
            <a:off x="5181056" y="449169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3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6" name="object 396"/>
          <p:cNvSpPr/>
          <p:nvPr/>
        </p:nvSpPr>
        <p:spPr>
          <a:xfrm>
            <a:off x="5183755" y="4495350"/>
            <a:ext cx="5614" cy="7122"/>
          </a:xfrm>
          <a:custGeom>
            <a:avLst/>
            <a:gdLst/>
            <a:ahLst/>
            <a:cxnLst/>
            <a:rect l="l" t="t" r="r" b="b"/>
            <a:pathLst>
              <a:path w="5614" h="7122">
                <a:moveTo>
                  <a:pt x="0" y="0"/>
                </a:moveTo>
                <a:lnTo>
                  <a:pt x="5614" y="7122"/>
                </a:lnTo>
              </a:path>
            </a:pathLst>
          </a:custGeom>
          <a:ln w="6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7" name="object 397"/>
          <p:cNvSpPr/>
          <p:nvPr/>
        </p:nvSpPr>
        <p:spPr>
          <a:xfrm>
            <a:off x="5189370" y="4502472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8" name="object 398"/>
          <p:cNvSpPr/>
          <p:nvPr/>
        </p:nvSpPr>
        <p:spPr>
          <a:xfrm>
            <a:off x="5192069" y="452027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9" name="object 399"/>
          <p:cNvSpPr/>
          <p:nvPr/>
        </p:nvSpPr>
        <p:spPr>
          <a:xfrm>
            <a:off x="5194768" y="4523838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0" name="object 400"/>
          <p:cNvSpPr/>
          <p:nvPr/>
        </p:nvSpPr>
        <p:spPr>
          <a:xfrm>
            <a:off x="5200166" y="4530961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1" name="object 401"/>
          <p:cNvSpPr/>
          <p:nvPr/>
        </p:nvSpPr>
        <p:spPr>
          <a:xfrm>
            <a:off x="5202865" y="454876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2" name="object 402"/>
          <p:cNvSpPr/>
          <p:nvPr/>
        </p:nvSpPr>
        <p:spPr>
          <a:xfrm>
            <a:off x="5205564" y="4552327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3" name="object 403"/>
          <p:cNvSpPr/>
          <p:nvPr/>
        </p:nvSpPr>
        <p:spPr>
          <a:xfrm>
            <a:off x="5210962" y="4559449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4" name="object 404"/>
          <p:cNvSpPr/>
          <p:nvPr/>
        </p:nvSpPr>
        <p:spPr>
          <a:xfrm>
            <a:off x="5216360" y="4573694"/>
            <a:ext cx="0" cy="14529"/>
          </a:xfrm>
          <a:custGeom>
            <a:avLst/>
            <a:gdLst/>
            <a:ahLst/>
            <a:cxnLst/>
            <a:rect l="l" t="t" r="r" b="b"/>
            <a:pathLst>
              <a:path w="0" h="14529">
                <a:moveTo>
                  <a:pt x="0" y="0"/>
                </a:moveTo>
                <a:lnTo>
                  <a:pt x="0" y="14529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5" name="object 405"/>
          <p:cNvSpPr/>
          <p:nvPr/>
        </p:nvSpPr>
        <p:spPr>
          <a:xfrm>
            <a:off x="5216360" y="4588223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6" name="object 406"/>
          <p:cNvSpPr/>
          <p:nvPr/>
        </p:nvSpPr>
        <p:spPr>
          <a:xfrm>
            <a:off x="5221758" y="4602467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7" name="object 407"/>
          <p:cNvSpPr/>
          <p:nvPr/>
        </p:nvSpPr>
        <p:spPr>
          <a:xfrm>
            <a:off x="5224457" y="462024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213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8" name="object 408"/>
          <p:cNvSpPr/>
          <p:nvPr/>
        </p:nvSpPr>
        <p:spPr>
          <a:xfrm>
            <a:off x="5227156" y="4630908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9" name="object 409"/>
          <p:cNvSpPr/>
          <p:nvPr/>
        </p:nvSpPr>
        <p:spPr>
          <a:xfrm>
            <a:off x="5232555" y="4645153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0" name="object 410"/>
          <p:cNvSpPr/>
          <p:nvPr/>
        </p:nvSpPr>
        <p:spPr>
          <a:xfrm>
            <a:off x="5237953" y="4659397"/>
            <a:ext cx="0" cy="14244"/>
          </a:xfrm>
          <a:custGeom>
            <a:avLst/>
            <a:gdLst/>
            <a:ahLst/>
            <a:cxnLst/>
            <a:rect l="l" t="t" r="r" b="b"/>
            <a:pathLst>
              <a:path w="0" h="14244">
                <a:moveTo>
                  <a:pt x="0" y="0"/>
                </a:moveTo>
                <a:lnTo>
                  <a:pt x="0" y="14244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1" name="object 411"/>
          <p:cNvSpPr/>
          <p:nvPr/>
        </p:nvSpPr>
        <p:spPr>
          <a:xfrm>
            <a:off x="5237953" y="4673641"/>
            <a:ext cx="5398" cy="21603"/>
          </a:xfrm>
          <a:custGeom>
            <a:avLst/>
            <a:gdLst/>
            <a:ahLst/>
            <a:cxnLst/>
            <a:rect l="l" t="t" r="r" b="b"/>
            <a:pathLst>
              <a:path w="5398" h="21603">
                <a:moveTo>
                  <a:pt x="0" y="0"/>
                </a:moveTo>
                <a:lnTo>
                  <a:pt x="5398" y="21603"/>
                </a:lnTo>
              </a:path>
            </a:pathLst>
          </a:custGeom>
          <a:ln w="54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2" name="object 412"/>
          <p:cNvSpPr/>
          <p:nvPr/>
        </p:nvSpPr>
        <p:spPr>
          <a:xfrm>
            <a:off x="5243351" y="4695245"/>
            <a:ext cx="5398" cy="21366"/>
          </a:xfrm>
          <a:custGeom>
            <a:avLst/>
            <a:gdLst/>
            <a:ahLst/>
            <a:cxnLst/>
            <a:rect l="l" t="t" r="r" b="b"/>
            <a:pathLst>
              <a:path w="5398" h="21366">
                <a:moveTo>
                  <a:pt x="0" y="0"/>
                </a:moveTo>
                <a:lnTo>
                  <a:pt x="5398" y="21366"/>
                </a:lnTo>
              </a:path>
            </a:pathLst>
          </a:custGeom>
          <a:ln w="55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3" name="object 413"/>
          <p:cNvSpPr/>
          <p:nvPr/>
        </p:nvSpPr>
        <p:spPr>
          <a:xfrm>
            <a:off x="5248749" y="4716612"/>
            <a:ext cx="5398" cy="21366"/>
          </a:xfrm>
          <a:custGeom>
            <a:avLst/>
            <a:gdLst/>
            <a:ahLst/>
            <a:cxnLst/>
            <a:rect l="l" t="t" r="r" b="b"/>
            <a:pathLst>
              <a:path w="5398" h="21366">
                <a:moveTo>
                  <a:pt x="0" y="0"/>
                </a:moveTo>
                <a:lnTo>
                  <a:pt x="5398" y="21366"/>
                </a:lnTo>
              </a:path>
            </a:pathLst>
          </a:custGeom>
          <a:ln w="55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4" name="object 414"/>
          <p:cNvSpPr/>
          <p:nvPr/>
        </p:nvSpPr>
        <p:spPr>
          <a:xfrm>
            <a:off x="5254147" y="4737979"/>
            <a:ext cx="0" cy="21366"/>
          </a:xfrm>
          <a:custGeom>
            <a:avLst/>
            <a:gdLst/>
            <a:ahLst/>
            <a:cxnLst/>
            <a:rect l="l" t="t" r="r" b="b"/>
            <a:pathLst>
              <a:path w="0" h="21366">
                <a:moveTo>
                  <a:pt x="0" y="0"/>
                </a:moveTo>
                <a:lnTo>
                  <a:pt x="0" y="21366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5" name="object 415"/>
          <p:cNvSpPr/>
          <p:nvPr/>
        </p:nvSpPr>
        <p:spPr>
          <a:xfrm>
            <a:off x="5254147" y="4759345"/>
            <a:ext cx="5398" cy="28726"/>
          </a:xfrm>
          <a:custGeom>
            <a:avLst/>
            <a:gdLst/>
            <a:ahLst/>
            <a:cxnLst/>
            <a:rect l="l" t="t" r="r" b="b"/>
            <a:pathLst>
              <a:path w="5398" h="28726">
                <a:moveTo>
                  <a:pt x="0" y="0"/>
                </a:moveTo>
                <a:lnTo>
                  <a:pt x="5398" y="28726"/>
                </a:lnTo>
              </a:path>
            </a:pathLst>
          </a:custGeom>
          <a:ln w="54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6" name="object 416"/>
          <p:cNvSpPr/>
          <p:nvPr/>
        </p:nvSpPr>
        <p:spPr>
          <a:xfrm>
            <a:off x="5259545" y="4788071"/>
            <a:ext cx="5398" cy="28488"/>
          </a:xfrm>
          <a:custGeom>
            <a:avLst/>
            <a:gdLst/>
            <a:ahLst/>
            <a:cxnLst/>
            <a:rect l="l" t="t" r="r" b="b"/>
            <a:pathLst>
              <a:path w="5398" h="28488">
                <a:moveTo>
                  <a:pt x="0" y="0"/>
                </a:moveTo>
                <a:lnTo>
                  <a:pt x="5398" y="28488"/>
                </a:lnTo>
              </a:path>
            </a:pathLst>
          </a:custGeom>
          <a:ln w="54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7" name="object 417"/>
          <p:cNvSpPr/>
          <p:nvPr/>
        </p:nvSpPr>
        <p:spPr>
          <a:xfrm>
            <a:off x="5264943" y="4816560"/>
            <a:ext cx="0" cy="28488"/>
          </a:xfrm>
          <a:custGeom>
            <a:avLst/>
            <a:gdLst/>
            <a:ahLst/>
            <a:cxnLst/>
            <a:rect l="l" t="t" r="r" b="b"/>
            <a:pathLst>
              <a:path w="0" h="28488">
                <a:moveTo>
                  <a:pt x="0" y="0"/>
                </a:moveTo>
                <a:lnTo>
                  <a:pt x="0" y="28488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8" name="object 418"/>
          <p:cNvSpPr/>
          <p:nvPr/>
        </p:nvSpPr>
        <p:spPr>
          <a:xfrm>
            <a:off x="5264943" y="4845048"/>
            <a:ext cx="5398" cy="28726"/>
          </a:xfrm>
          <a:custGeom>
            <a:avLst/>
            <a:gdLst/>
            <a:ahLst/>
            <a:cxnLst/>
            <a:rect l="l" t="t" r="r" b="b"/>
            <a:pathLst>
              <a:path w="5398" h="28726">
                <a:moveTo>
                  <a:pt x="0" y="0"/>
                </a:moveTo>
                <a:lnTo>
                  <a:pt x="5398" y="28726"/>
                </a:lnTo>
              </a:path>
            </a:pathLst>
          </a:custGeom>
          <a:ln w="54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9" name="object 419"/>
          <p:cNvSpPr/>
          <p:nvPr/>
        </p:nvSpPr>
        <p:spPr>
          <a:xfrm>
            <a:off x="5270341" y="4873774"/>
            <a:ext cx="5398" cy="35610"/>
          </a:xfrm>
          <a:custGeom>
            <a:avLst/>
            <a:gdLst/>
            <a:ahLst/>
            <a:cxnLst/>
            <a:rect l="l" t="t" r="r" b="b"/>
            <a:pathLst>
              <a:path w="5398" h="35610">
                <a:moveTo>
                  <a:pt x="0" y="0"/>
                </a:moveTo>
                <a:lnTo>
                  <a:pt x="5398" y="35610"/>
                </a:lnTo>
              </a:path>
            </a:pathLst>
          </a:custGeom>
          <a:ln w="54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0" name="object 420"/>
          <p:cNvSpPr/>
          <p:nvPr/>
        </p:nvSpPr>
        <p:spPr>
          <a:xfrm>
            <a:off x="5275739" y="4909385"/>
            <a:ext cx="0" cy="42733"/>
          </a:xfrm>
          <a:custGeom>
            <a:avLst/>
            <a:gdLst/>
            <a:ahLst/>
            <a:cxnLst/>
            <a:rect l="l" t="t" r="r" b="b"/>
            <a:pathLst>
              <a:path w="0" h="42733">
                <a:moveTo>
                  <a:pt x="0" y="0"/>
                </a:moveTo>
                <a:lnTo>
                  <a:pt x="0" y="42733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1" name="object 421"/>
          <p:cNvSpPr/>
          <p:nvPr/>
        </p:nvSpPr>
        <p:spPr>
          <a:xfrm>
            <a:off x="5275739" y="4952119"/>
            <a:ext cx="5398" cy="42970"/>
          </a:xfrm>
          <a:custGeom>
            <a:avLst/>
            <a:gdLst/>
            <a:ahLst/>
            <a:cxnLst/>
            <a:rect l="l" t="t" r="r" b="b"/>
            <a:pathLst>
              <a:path w="5398" h="42970">
                <a:moveTo>
                  <a:pt x="0" y="0"/>
                </a:moveTo>
                <a:lnTo>
                  <a:pt x="5398" y="42970"/>
                </a:lnTo>
              </a:path>
            </a:pathLst>
          </a:custGeom>
          <a:ln w="54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2" name="object 422"/>
          <p:cNvSpPr/>
          <p:nvPr/>
        </p:nvSpPr>
        <p:spPr>
          <a:xfrm>
            <a:off x="5281138" y="4995089"/>
            <a:ext cx="5398" cy="49855"/>
          </a:xfrm>
          <a:custGeom>
            <a:avLst/>
            <a:gdLst/>
            <a:ahLst/>
            <a:cxnLst/>
            <a:rect l="l" t="t" r="r" b="b"/>
            <a:pathLst>
              <a:path w="5398" h="49855">
                <a:moveTo>
                  <a:pt x="0" y="0"/>
                </a:moveTo>
                <a:lnTo>
                  <a:pt x="5398" y="49855"/>
                </a:lnTo>
              </a:path>
            </a:pathLst>
          </a:custGeom>
          <a:ln w="54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3" name="object 423"/>
          <p:cNvSpPr/>
          <p:nvPr/>
        </p:nvSpPr>
        <p:spPr>
          <a:xfrm>
            <a:off x="5286536" y="5044944"/>
            <a:ext cx="0" cy="57214"/>
          </a:xfrm>
          <a:custGeom>
            <a:avLst/>
            <a:gdLst/>
            <a:ahLst/>
            <a:cxnLst/>
            <a:rect l="l" t="t" r="r" b="b"/>
            <a:pathLst>
              <a:path w="0" h="57214">
                <a:moveTo>
                  <a:pt x="0" y="0"/>
                </a:moveTo>
                <a:lnTo>
                  <a:pt x="0" y="57214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4" name="object 424"/>
          <p:cNvSpPr/>
          <p:nvPr/>
        </p:nvSpPr>
        <p:spPr>
          <a:xfrm>
            <a:off x="5286536" y="5102159"/>
            <a:ext cx="5398" cy="57214"/>
          </a:xfrm>
          <a:custGeom>
            <a:avLst/>
            <a:gdLst/>
            <a:ahLst/>
            <a:cxnLst/>
            <a:rect l="l" t="t" r="r" b="b"/>
            <a:pathLst>
              <a:path w="5398" h="57214">
                <a:moveTo>
                  <a:pt x="0" y="0"/>
                </a:moveTo>
                <a:lnTo>
                  <a:pt x="0" y="28488"/>
                </a:lnTo>
                <a:lnTo>
                  <a:pt x="5398" y="57214"/>
                </a:lnTo>
              </a:path>
            </a:pathLst>
          </a:custGeom>
          <a:ln w="5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5" name="object 425"/>
          <p:cNvSpPr/>
          <p:nvPr/>
        </p:nvSpPr>
        <p:spPr>
          <a:xfrm>
            <a:off x="5291934" y="5159374"/>
            <a:ext cx="5542" cy="78343"/>
          </a:xfrm>
          <a:custGeom>
            <a:avLst/>
            <a:gdLst/>
            <a:ahLst/>
            <a:cxnLst/>
            <a:rect l="l" t="t" r="r" b="b"/>
            <a:pathLst>
              <a:path w="5542" h="78343">
                <a:moveTo>
                  <a:pt x="0" y="0"/>
                </a:moveTo>
                <a:lnTo>
                  <a:pt x="5542" y="35610"/>
                </a:lnTo>
                <a:lnTo>
                  <a:pt x="5542" y="78343"/>
                </a:lnTo>
              </a:path>
            </a:pathLst>
          </a:custGeom>
          <a:ln w="54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6" name="object 426"/>
          <p:cNvSpPr/>
          <p:nvPr/>
        </p:nvSpPr>
        <p:spPr>
          <a:xfrm>
            <a:off x="5297476" y="5237718"/>
            <a:ext cx="0" cy="125112"/>
          </a:xfrm>
          <a:custGeom>
            <a:avLst/>
            <a:gdLst/>
            <a:ahLst/>
            <a:cxnLst/>
            <a:rect l="l" t="t" r="r" b="b"/>
            <a:pathLst>
              <a:path w="0" h="125112">
                <a:moveTo>
                  <a:pt x="0" y="0"/>
                </a:moveTo>
                <a:lnTo>
                  <a:pt x="0" y="125112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7" name="object 427"/>
          <p:cNvSpPr/>
          <p:nvPr/>
        </p:nvSpPr>
        <p:spPr>
          <a:xfrm>
            <a:off x="5351457" y="2963607"/>
            <a:ext cx="0" cy="2399223"/>
          </a:xfrm>
          <a:custGeom>
            <a:avLst/>
            <a:gdLst/>
            <a:ahLst/>
            <a:cxnLst/>
            <a:rect l="l" t="t" r="r" b="b"/>
            <a:pathLst>
              <a:path w="0" h="2399223">
                <a:moveTo>
                  <a:pt x="0" y="2399223"/>
                </a:moveTo>
                <a:lnTo>
                  <a:pt x="0" y="1852952"/>
                </a:lnTo>
                <a:lnTo>
                  <a:pt x="0" y="1103272"/>
                </a:lnTo>
                <a:lnTo>
                  <a:pt x="0" y="367789"/>
                </a:lnTo>
                <a:lnTo>
                  <a:pt x="0" y="0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8" name="object 428"/>
          <p:cNvSpPr/>
          <p:nvPr/>
        </p:nvSpPr>
        <p:spPr>
          <a:xfrm>
            <a:off x="5394447" y="2963607"/>
            <a:ext cx="0" cy="53653"/>
          </a:xfrm>
          <a:custGeom>
            <a:avLst/>
            <a:gdLst/>
            <a:ahLst/>
            <a:cxnLst/>
            <a:rect l="l" t="t" r="r" b="b"/>
            <a:pathLst>
              <a:path w="0" h="53653">
                <a:moveTo>
                  <a:pt x="0" y="0"/>
                </a:moveTo>
                <a:lnTo>
                  <a:pt x="0" y="5365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9" name="object 429"/>
          <p:cNvSpPr/>
          <p:nvPr/>
        </p:nvSpPr>
        <p:spPr>
          <a:xfrm>
            <a:off x="5394642" y="3017261"/>
            <a:ext cx="0" cy="78628"/>
          </a:xfrm>
          <a:custGeom>
            <a:avLst/>
            <a:gdLst/>
            <a:ahLst/>
            <a:cxnLst/>
            <a:rect l="l" t="t" r="r" b="b"/>
            <a:pathLst>
              <a:path w="0" h="78628">
                <a:moveTo>
                  <a:pt x="0" y="0"/>
                </a:moveTo>
                <a:lnTo>
                  <a:pt x="0" y="42733"/>
                </a:lnTo>
                <a:lnTo>
                  <a:pt x="0" y="78628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0" name="object 430"/>
          <p:cNvSpPr/>
          <p:nvPr/>
        </p:nvSpPr>
        <p:spPr>
          <a:xfrm>
            <a:off x="5394642" y="3095890"/>
            <a:ext cx="5614" cy="78343"/>
          </a:xfrm>
          <a:custGeom>
            <a:avLst/>
            <a:gdLst/>
            <a:ahLst/>
            <a:cxnLst/>
            <a:rect l="l" t="t" r="r" b="b"/>
            <a:pathLst>
              <a:path w="5614" h="78343">
                <a:moveTo>
                  <a:pt x="0" y="0"/>
                </a:moveTo>
                <a:lnTo>
                  <a:pt x="0" y="42733"/>
                </a:lnTo>
                <a:lnTo>
                  <a:pt x="5614" y="78343"/>
                </a:lnTo>
              </a:path>
            </a:pathLst>
          </a:custGeom>
          <a:ln w="54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1" name="object 431"/>
          <p:cNvSpPr/>
          <p:nvPr/>
        </p:nvSpPr>
        <p:spPr>
          <a:xfrm>
            <a:off x="5400256" y="3174234"/>
            <a:ext cx="5398" cy="57167"/>
          </a:xfrm>
          <a:custGeom>
            <a:avLst/>
            <a:gdLst/>
            <a:ahLst/>
            <a:cxnLst/>
            <a:rect l="l" t="t" r="r" b="b"/>
            <a:pathLst>
              <a:path w="5398" h="57167">
                <a:moveTo>
                  <a:pt x="0" y="0"/>
                </a:moveTo>
                <a:lnTo>
                  <a:pt x="5398" y="28678"/>
                </a:lnTo>
                <a:lnTo>
                  <a:pt x="5398" y="57167"/>
                </a:lnTo>
              </a:path>
            </a:pathLst>
          </a:custGeom>
          <a:ln w="5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2" name="object 432"/>
          <p:cNvSpPr/>
          <p:nvPr/>
        </p:nvSpPr>
        <p:spPr>
          <a:xfrm>
            <a:off x="5405654" y="3231401"/>
            <a:ext cx="0" cy="57262"/>
          </a:xfrm>
          <a:custGeom>
            <a:avLst/>
            <a:gdLst/>
            <a:ahLst/>
            <a:cxnLst/>
            <a:rect l="l" t="t" r="r" b="b"/>
            <a:pathLst>
              <a:path w="0" h="57262">
                <a:moveTo>
                  <a:pt x="0" y="0"/>
                </a:moveTo>
                <a:lnTo>
                  <a:pt x="0" y="57262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3" name="object 433"/>
          <p:cNvSpPr/>
          <p:nvPr/>
        </p:nvSpPr>
        <p:spPr>
          <a:xfrm>
            <a:off x="5405654" y="3288663"/>
            <a:ext cx="5398" cy="49855"/>
          </a:xfrm>
          <a:custGeom>
            <a:avLst/>
            <a:gdLst/>
            <a:ahLst/>
            <a:cxnLst/>
            <a:rect l="l" t="t" r="r" b="b"/>
            <a:pathLst>
              <a:path w="5398" h="49855">
                <a:moveTo>
                  <a:pt x="0" y="0"/>
                </a:moveTo>
                <a:lnTo>
                  <a:pt x="5398" y="49855"/>
                </a:lnTo>
              </a:path>
            </a:pathLst>
          </a:custGeom>
          <a:ln w="54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4" name="object 434"/>
          <p:cNvSpPr/>
          <p:nvPr/>
        </p:nvSpPr>
        <p:spPr>
          <a:xfrm>
            <a:off x="5411053" y="3338519"/>
            <a:ext cx="5398" cy="42922"/>
          </a:xfrm>
          <a:custGeom>
            <a:avLst/>
            <a:gdLst/>
            <a:ahLst/>
            <a:cxnLst/>
            <a:rect l="l" t="t" r="r" b="b"/>
            <a:pathLst>
              <a:path w="5398" h="42922">
                <a:moveTo>
                  <a:pt x="0" y="0"/>
                </a:moveTo>
                <a:lnTo>
                  <a:pt x="5398" y="42922"/>
                </a:lnTo>
              </a:path>
            </a:pathLst>
          </a:custGeom>
          <a:ln w="54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5" name="object 435"/>
          <p:cNvSpPr/>
          <p:nvPr/>
        </p:nvSpPr>
        <p:spPr>
          <a:xfrm>
            <a:off x="5416451" y="3381442"/>
            <a:ext cx="0" cy="42733"/>
          </a:xfrm>
          <a:custGeom>
            <a:avLst/>
            <a:gdLst/>
            <a:ahLst/>
            <a:cxnLst/>
            <a:rect l="l" t="t" r="r" b="b"/>
            <a:pathLst>
              <a:path w="0" h="42733">
                <a:moveTo>
                  <a:pt x="0" y="0"/>
                </a:moveTo>
                <a:lnTo>
                  <a:pt x="0" y="42733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6" name="object 436"/>
          <p:cNvSpPr/>
          <p:nvPr/>
        </p:nvSpPr>
        <p:spPr>
          <a:xfrm>
            <a:off x="5416451" y="3424175"/>
            <a:ext cx="5398" cy="35610"/>
          </a:xfrm>
          <a:custGeom>
            <a:avLst/>
            <a:gdLst/>
            <a:ahLst/>
            <a:cxnLst/>
            <a:rect l="l" t="t" r="r" b="b"/>
            <a:pathLst>
              <a:path w="5398" h="35610">
                <a:moveTo>
                  <a:pt x="0" y="0"/>
                </a:moveTo>
                <a:lnTo>
                  <a:pt x="5398" y="35610"/>
                </a:lnTo>
              </a:path>
            </a:pathLst>
          </a:custGeom>
          <a:ln w="54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7" name="object 437"/>
          <p:cNvSpPr/>
          <p:nvPr/>
        </p:nvSpPr>
        <p:spPr>
          <a:xfrm>
            <a:off x="5421849" y="3459786"/>
            <a:ext cx="5398" cy="28773"/>
          </a:xfrm>
          <a:custGeom>
            <a:avLst/>
            <a:gdLst/>
            <a:ahLst/>
            <a:cxnLst/>
            <a:rect l="l" t="t" r="r" b="b"/>
            <a:pathLst>
              <a:path w="5398" h="28773">
                <a:moveTo>
                  <a:pt x="0" y="0"/>
                </a:moveTo>
                <a:lnTo>
                  <a:pt x="5398" y="28773"/>
                </a:lnTo>
              </a:path>
            </a:pathLst>
          </a:custGeom>
          <a:ln w="54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8" name="object 438"/>
          <p:cNvSpPr/>
          <p:nvPr/>
        </p:nvSpPr>
        <p:spPr>
          <a:xfrm>
            <a:off x="5427247" y="3488559"/>
            <a:ext cx="0" cy="28488"/>
          </a:xfrm>
          <a:custGeom>
            <a:avLst/>
            <a:gdLst/>
            <a:ahLst/>
            <a:cxnLst/>
            <a:rect l="l" t="t" r="r" b="b"/>
            <a:pathLst>
              <a:path w="0" h="28488">
                <a:moveTo>
                  <a:pt x="0" y="0"/>
                </a:moveTo>
                <a:lnTo>
                  <a:pt x="0" y="28488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9" name="object 439"/>
          <p:cNvSpPr/>
          <p:nvPr/>
        </p:nvSpPr>
        <p:spPr>
          <a:xfrm>
            <a:off x="5427247" y="3517048"/>
            <a:ext cx="5398" cy="28488"/>
          </a:xfrm>
          <a:custGeom>
            <a:avLst/>
            <a:gdLst/>
            <a:ahLst/>
            <a:cxnLst/>
            <a:rect l="l" t="t" r="r" b="b"/>
            <a:pathLst>
              <a:path w="5398" h="28488">
                <a:moveTo>
                  <a:pt x="0" y="0"/>
                </a:moveTo>
                <a:lnTo>
                  <a:pt x="5398" y="28488"/>
                </a:lnTo>
              </a:path>
            </a:pathLst>
          </a:custGeom>
          <a:ln w="54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0" name="object 440"/>
          <p:cNvSpPr/>
          <p:nvPr/>
        </p:nvSpPr>
        <p:spPr>
          <a:xfrm>
            <a:off x="5432645" y="3545537"/>
            <a:ext cx="5398" cy="28678"/>
          </a:xfrm>
          <a:custGeom>
            <a:avLst/>
            <a:gdLst/>
            <a:ahLst/>
            <a:cxnLst/>
            <a:rect l="l" t="t" r="r" b="b"/>
            <a:pathLst>
              <a:path w="5398" h="28678">
                <a:moveTo>
                  <a:pt x="0" y="0"/>
                </a:moveTo>
                <a:lnTo>
                  <a:pt x="5398" y="28678"/>
                </a:lnTo>
              </a:path>
            </a:pathLst>
          </a:custGeom>
          <a:ln w="54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1" name="object 441"/>
          <p:cNvSpPr/>
          <p:nvPr/>
        </p:nvSpPr>
        <p:spPr>
          <a:xfrm>
            <a:off x="5438043" y="3574215"/>
            <a:ext cx="0" cy="21366"/>
          </a:xfrm>
          <a:custGeom>
            <a:avLst/>
            <a:gdLst/>
            <a:ahLst/>
            <a:cxnLst/>
            <a:rect l="l" t="t" r="r" b="b"/>
            <a:pathLst>
              <a:path w="0" h="21366">
                <a:moveTo>
                  <a:pt x="0" y="0"/>
                </a:moveTo>
                <a:lnTo>
                  <a:pt x="0" y="21366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2" name="object 442"/>
          <p:cNvSpPr/>
          <p:nvPr/>
        </p:nvSpPr>
        <p:spPr>
          <a:xfrm>
            <a:off x="5438043" y="3595582"/>
            <a:ext cx="5398" cy="21366"/>
          </a:xfrm>
          <a:custGeom>
            <a:avLst/>
            <a:gdLst/>
            <a:ahLst/>
            <a:cxnLst/>
            <a:rect l="l" t="t" r="r" b="b"/>
            <a:pathLst>
              <a:path w="5398" h="21366">
                <a:moveTo>
                  <a:pt x="0" y="0"/>
                </a:moveTo>
                <a:lnTo>
                  <a:pt x="5398" y="21366"/>
                </a:lnTo>
              </a:path>
            </a:pathLst>
          </a:custGeom>
          <a:ln w="55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3" name="object 443"/>
          <p:cNvSpPr/>
          <p:nvPr/>
        </p:nvSpPr>
        <p:spPr>
          <a:xfrm>
            <a:off x="5443441" y="3616948"/>
            <a:ext cx="5398" cy="21366"/>
          </a:xfrm>
          <a:custGeom>
            <a:avLst/>
            <a:gdLst/>
            <a:ahLst/>
            <a:cxnLst/>
            <a:rect l="l" t="t" r="r" b="b"/>
            <a:pathLst>
              <a:path w="5398" h="21366">
                <a:moveTo>
                  <a:pt x="0" y="0"/>
                </a:moveTo>
                <a:lnTo>
                  <a:pt x="5398" y="21366"/>
                </a:lnTo>
              </a:path>
            </a:pathLst>
          </a:custGeom>
          <a:ln w="55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4" name="object 444"/>
          <p:cNvSpPr/>
          <p:nvPr/>
        </p:nvSpPr>
        <p:spPr>
          <a:xfrm>
            <a:off x="5448839" y="3638315"/>
            <a:ext cx="5398" cy="21651"/>
          </a:xfrm>
          <a:custGeom>
            <a:avLst/>
            <a:gdLst/>
            <a:ahLst/>
            <a:cxnLst/>
            <a:rect l="l" t="t" r="r" b="b"/>
            <a:pathLst>
              <a:path w="5398" h="21651">
                <a:moveTo>
                  <a:pt x="0" y="0"/>
                </a:moveTo>
                <a:lnTo>
                  <a:pt x="5398" y="21651"/>
                </a:lnTo>
              </a:path>
            </a:pathLst>
          </a:custGeom>
          <a:ln w="54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5" name="object 445"/>
          <p:cNvSpPr/>
          <p:nvPr/>
        </p:nvSpPr>
        <p:spPr>
          <a:xfrm>
            <a:off x="5454238" y="3659966"/>
            <a:ext cx="0" cy="14244"/>
          </a:xfrm>
          <a:custGeom>
            <a:avLst/>
            <a:gdLst/>
            <a:ahLst/>
            <a:cxnLst/>
            <a:rect l="l" t="t" r="r" b="b"/>
            <a:pathLst>
              <a:path w="0" h="14244">
                <a:moveTo>
                  <a:pt x="0" y="0"/>
                </a:moveTo>
                <a:lnTo>
                  <a:pt x="0" y="14244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6" name="object 446"/>
          <p:cNvSpPr/>
          <p:nvPr/>
        </p:nvSpPr>
        <p:spPr>
          <a:xfrm>
            <a:off x="5454238" y="3674211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7" name="object 447"/>
          <p:cNvSpPr/>
          <p:nvPr/>
        </p:nvSpPr>
        <p:spPr>
          <a:xfrm>
            <a:off x="5459636" y="3688455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8" name="object 448"/>
          <p:cNvSpPr/>
          <p:nvPr/>
        </p:nvSpPr>
        <p:spPr>
          <a:xfrm>
            <a:off x="5462335" y="371338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21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9" name="object 449"/>
          <p:cNvSpPr/>
          <p:nvPr/>
        </p:nvSpPr>
        <p:spPr>
          <a:xfrm>
            <a:off x="5465034" y="3724066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7122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0" name="object 450"/>
          <p:cNvSpPr/>
          <p:nvPr/>
        </p:nvSpPr>
        <p:spPr>
          <a:xfrm>
            <a:off x="5470432" y="3731188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1" name="object 451"/>
          <p:cNvSpPr/>
          <p:nvPr/>
        </p:nvSpPr>
        <p:spPr>
          <a:xfrm>
            <a:off x="5475830" y="3745432"/>
            <a:ext cx="0" cy="14434"/>
          </a:xfrm>
          <a:custGeom>
            <a:avLst/>
            <a:gdLst/>
            <a:ahLst/>
            <a:cxnLst/>
            <a:rect l="l" t="t" r="r" b="b"/>
            <a:pathLst>
              <a:path w="0" h="14434">
                <a:moveTo>
                  <a:pt x="0" y="0"/>
                </a:moveTo>
                <a:lnTo>
                  <a:pt x="0" y="14434"/>
                </a:lnTo>
              </a:path>
            </a:pathLst>
          </a:custGeom>
          <a:ln w="53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2" name="object 452"/>
          <p:cNvSpPr/>
          <p:nvPr/>
        </p:nvSpPr>
        <p:spPr>
          <a:xfrm>
            <a:off x="5475830" y="3759867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3" name="object 453"/>
          <p:cNvSpPr/>
          <p:nvPr/>
        </p:nvSpPr>
        <p:spPr>
          <a:xfrm>
            <a:off x="5481228" y="3774111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4" name="object 454"/>
          <p:cNvSpPr/>
          <p:nvPr/>
        </p:nvSpPr>
        <p:spPr>
          <a:xfrm>
            <a:off x="5483927" y="378479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5" name="object 455"/>
          <p:cNvSpPr/>
          <p:nvPr/>
        </p:nvSpPr>
        <p:spPr>
          <a:xfrm>
            <a:off x="5486626" y="3788355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6" name="object 456"/>
          <p:cNvSpPr/>
          <p:nvPr/>
        </p:nvSpPr>
        <p:spPr>
          <a:xfrm>
            <a:off x="5492024" y="3802600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7" name="object 457"/>
          <p:cNvSpPr/>
          <p:nvPr/>
        </p:nvSpPr>
        <p:spPr>
          <a:xfrm>
            <a:off x="5494723" y="381328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8" name="object 458"/>
          <p:cNvSpPr/>
          <p:nvPr/>
        </p:nvSpPr>
        <p:spPr>
          <a:xfrm>
            <a:off x="5497422" y="3816844"/>
            <a:ext cx="5398" cy="14244"/>
          </a:xfrm>
          <a:custGeom>
            <a:avLst/>
            <a:gdLst/>
            <a:ahLst/>
            <a:cxnLst/>
            <a:rect l="l" t="t" r="r" b="b"/>
            <a:pathLst>
              <a:path w="5398" h="14244">
                <a:moveTo>
                  <a:pt x="0" y="0"/>
                </a:moveTo>
                <a:lnTo>
                  <a:pt x="5398" y="14244"/>
                </a:lnTo>
              </a:path>
            </a:pathLst>
          </a:custGeom>
          <a:ln w="56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9" name="object 459"/>
          <p:cNvSpPr/>
          <p:nvPr/>
        </p:nvSpPr>
        <p:spPr>
          <a:xfrm>
            <a:off x="5502821" y="3831088"/>
            <a:ext cx="5542" cy="7122"/>
          </a:xfrm>
          <a:custGeom>
            <a:avLst/>
            <a:gdLst/>
            <a:ahLst/>
            <a:cxnLst/>
            <a:rect l="l" t="t" r="r" b="b"/>
            <a:pathLst>
              <a:path w="5542" h="7122">
                <a:moveTo>
                  <a:pt x="0" y="0"/>
                </a:moveTo>
                <a:lnTo>
                  <a:pt x="5542" y="7122"/>
                </a:lnTo>
              </a:path>
            </a:pathLst>
          </a:custGeom>
          <a:ln w="60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0" name="object 460"/>
          <p:cNvSpPr/>
          <p:nvPr/>
        </p:nvSpPr>
        <p:spPr>
          <a:xfrm>
            <a:off x="5505664" y="38419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4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1" name="object 461"/>
          <p:cNvSpPr/>
          <p:nvPr/>
        </p:nvSpPr>
        <p:spPr>
          <a:xfrm>
            <a:off x="5508363" y="3845617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2" name="object 462"/>
          <p:cNvSpPr/>
          <p:nvPr/>
        </p:nvSpPr>
        <p:spPr>
          <a:xfrm>
            <a:off x="5513761" y="3852740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3" name="object 463"/>
          <p:cNvSpPr/>
          <p:nvPr/>
        </p:nvSpPr>
        <p:spPr>
          <a:xfrm>
            <a:off x="5516460" y="386342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4" name="object 464"/>
          <p:cNvSpPr/>
          <p:nvPr/>
        </p:nvSpPr>
        <p:spPr>
          <a:xfrm>
            <a:off x="5519159" y="3866984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5" name="object 465"/>
          <p:cNvSpPr/>
          <p:nvPr/>
        </p:nvSpPr>
        <p:spPr>
          <a:xfrm>
            <a:off x="5524557" y="3874106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6" name="object 466"/>
          <p:cNvSpPr/>
          <p:nvPr/>
        </p:nvSpPr>
        <p:spPr>
          <a:xfrm>
            <a:off x="5527256" y="388479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7" name="object 467"/>
          <p:cNvSpPr/>
          <p:nvPr/>
        </p:nvSpPr>
        <p:spPr>
          <a:xfrm>
            <a:off x="5529955" y="388835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8" name="object 468"/>
          <p:cNvSpPr/>
          <p:nvPr/>
        </p:nvSpPr>
        <p:spPr>
          <a:xfrm>
            <a:off x="5535353" y="3888351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9" name="object 469"/>
          <p:cNvSpPr/>
          <p:nvPr/>
        </p:nvSpPr>
        <p:spPr>
          <a:xfrm>
            <a:off x="5538053" y="389903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0" name="object 470"/>
          <p:cNvSpPr/>
          <p:nvPr/>
        </p:nvSpPr>
        <p:spPr>
          <a:xfrm>
            <a:off x="5540752" y="3902595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1" name="object 471"/>
          <p:cNvSpPr/>
          <p:nvPr/>
        </p:nvSpPr>
        <p:spPr>
          <a:xfrm>
            <a:off x="5546150" y="390971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2" name="object 472"/>
          <p:cNvSpPr/>
          <p:nvPr/>
        </p:nvSpPr>
        <p:spPr>
          <a:xfrm>
            <a:off x="5548849" y="391327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3" name="object 473"/>
          <p:cNvSpPr/>
          <p:nvPr/>
        </p:nvSpPr>
        <p:spPr>
          <a:xfrm>
            <a:off x="5551548" y="3916839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4" name="object 474"/>
          <p:cNvSpPr/>
          <p:nvPr/>
        </p:nvSpPr>
        <p:spPr>
          <a:xfrm>
            <a:off x="5556946" y="392396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5" name="object 475"/>
          <p:cNvSpPr/>
          <p:nvPr/>
        </p:nvSpPr>
        <p:spPr>
          <a:xfrm>
            <a:off x="5559645" y="392752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6" name="object 476"/>
          <p:cNvSpPr/>
          <p:nvPr/>
        </p:nvSpPr>
        <p:spPr>
          <a:xfrm>
            <a:off x="5562344" y="3931084"/>
            <a:ext cx="5398" cy="7312"/>
          </a:xfrm>
          <a:custGeom>
            <a:avLst/>
            <a:gdLst/>
            <a:ahLst/>
            <a:cxnLst/>
            <a:rect l="l" t="t" r="r" b="b"/>
            <a:pathLst>
              <a:path w="5398" h="7312">
                <a:moveTo>
                  <a:pt x="0" y="0"/>
                </a:moveTo>
                <a:lnTo>
                  <a:pt x="5398" y="7312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7" name="object 477"/>
          <p:cNvSpPr/>
          <p:nvPr/>
        </p:nvSpPr>
        <p:spPr>
          <a:xfrm>
            <a:off x="5567742" y="393839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8" name="object 478"/>
          <p:cNvSpPr/>
          <p:nvPr/>
        </p:nvSpPr>
        <p:spPr>
          <a:xfrm>
            <a:off x="5570441" y="394195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9" name="object 479"/>
          <p:cNvSpPr/>
          <p:nvPr/>
        </p:nvSpPr>
        <p:spPr>
          <a:xfrm>
            <a:off x="5573140" y="394551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0" name="object 480"/>
          <p:cNvSpPr/>
          <p:nvPr/>
        </p:nvSpPr>
        <p:spPr>
          <a:xfrm>
            <a:off x="5578538" y="3945518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1" name="object 481"/>
          <p:cNvSpPr/>
          <p:nvPr/>
        </p:nvSpPr>
        <p:spPr>
          <a:xfrm>
            <a:off x="5583937" y="395264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2" name="object 482"/>
          <p:cNvSpPr/>
          <p:nvPr/>
        </p:nvSpPr>
        <p:spPr>
          <a:xfrm>
            <a:off x="5583937" y="3952640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3" name="object 483"/>
          <p:cNvSpPr/>
          <p:nvPr/>
        </p:nvSpPr>
        <p:spPr>
          <a:xfrm>
            <a:off x="5589335" y="395976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4" name="object 484"/>
          <p:cNvSpPr/>
          <p:nvPr/>
        </p:nvSpPr>
        <p:spPr>
          <a:xfrm>
            <a:off x="5592034" y="396332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5" name="object 485"/>
          <p:cNvSpPr/>
          <p:nvPr/>
        </p:nvSpPr>
        <p:spPr>
          <a:xfrm>
            <a:off x="5594733" y="396688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6" name="object 486"/>
          <p:cNvSpPr/>
          <p:nvPr/>
        </p:nvSpPr>
        <p:spPr>
          <a:xfrm>
            <a:off x="5600131" y="3966884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7" name="object 487"/>
          <p:cNvSpPr/>
          <p:nvPr/>
        </p:nvSpPr>
        <p:spPr>
          <a:xfrm>
            <a:off x="5605529" y="397400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8" name="object 488"/>
          <p:cNvSpPr/>
          <p:nvPr/>
        </p:nvSpPr>
        <p:spPr>
          <a:xfrm>
            <a:off x="5605529" y="3974007"/>
            <a:ext cx="5614" cy="7122"/>
          </a:xfrm>
          <a:custGeom>
            <a:avLst/>
            <a:gdLst/>
            <a:ahLst/>
            <a:cxnLst/>
            <a:rect l="l" t="t" r="r" b="b"/>
            <a:pathLst>
              <a:path w="5614" h="7122">
                <a:moveTo>
                  <a:pt x="0" y="0"/>
                </a:moveTo>
                <a:lnTo>
                  <a:pt x="0" y="0"/>
                </a:lnTo>
                <a:lnTo>
                  <a:pt x="5614" y="7122"/>
                </a:lnTo>
              </a:path>
            </a:pathLst>
          </a:custGeom>
          <a:ln w="6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9" name="object 489"/>
          <p:cNvSpPr/>
          <p:nvPr/>
        </p:nvSpPr>
        <p:spPr>
          <a:xfrm>
            <a:off x="5611143" y="398112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0" name="object 490"/>
          <p:cNvSpPr/>
          <p:nvPr/>
        </p:nvSpPr>
        <p:spPr>
          <a:xfrm>
            <a:off x="5616541" y="398112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1" name="object 491"/>
          <p:cNvSpPr/>
          <p:nvPr/>
        </p:nvSpPr>
        <p:spPr>
          <a:xfrm>
            <a:off x="5616541" y="3981129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2" name="object 492"/>
          <p:cNvSpPr/>
          <p:nvPr/>
        </p:nvSpPr>
        <p:spPr>
          <a:xfrm>
            <a:off x="5621939" y="398825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3" name="object 493"/>
          <p:cNvSpPr/>
          <p:nvPr/>
        </p:nvSpPr>
        <p:spPr>
          <a:xfrm>
            <a:off x="5624638" y="399181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4" name="object 494"/>
          <p:cNvSpPr/>
          <p:nvPr/>
        </p:nvSpPr>
        <p:spPr>
          <a:xfrm>
            <a:off x="5627337" y="399537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5" name="object 495"/>
          <p:cNvSpPr/>
          <p:nvPr/>
        </p:nvSpPr>
        <p:spPr>
          <a:xfrm>
            <a:off x="5632736" y="399537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6" name="object 496"/>
          <p:cNvSpPr/>
          <p:nvPr/>
        </p:nvSpPr>
        <p:spPr>
          <a:xfrm>
            <a:off x="5635435" y="399893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7" name="object 497"/>
          <p:cNvSpPr/>
          <p:nvPr/>
        </p:nvSpPr>
        <p:spPr>
          <a:xfrm>
            <a:off x="5638134" y="400249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8" name="object 498"/>
          <p:cNvSpPr/>
          <p:nvPr/>
        </p:nvSpPr>
        <p:spPr>
          <a:xfrm>
            <a:off x="5643532" y="400249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9" name="object 499"/>
          <p:cNvSpPr/>
          <p:nvPr/>
        </p:nvSpPr>
        <p:spPr>
          <a:xfrm>
            <a:off x="5646231" y="400605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0" name="object 500"/>
          <p:cNvSpPr/>
          <p:nvPr/>
        </p:nvSpPr>
        <p:spPr>
          <a:xfrm>
            <a:off x="5648930" y="400961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1" name="object 501"/>
          <p:cNvSpPr/>
          <p:nvPr/>
        </p:nvSpPr>
        <p:spPr>
          <a:xfrm>
            <a:off x="5654328" y="400961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2" name="object 502"/>
          <p:cNvSpPr/>
          <p:nvPr/>
        </p:nvSpPr>
        <p:spPr>
          <a:xfrm>
            <a:off x="5659726" y="4009617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3" name="object 503"/>
          <p:cNvSpPr/>
          <p:nvPr/>
        </p:nvSpPr>
        <p:spPr>
          <a:xfrm>
            <a:off x="5665124" y="401674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4" name="object 504"/>
          <p:cNvSpPr/>
          <p:nvPr/>
        </p:nvSpPr>
        <p:spPr>
          <a:xfrm>
            <a:off x="5665124" y="401674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5" name="object 505"/>
          <p:cNvSpPr/>
          <p:nvPr/>
        </p:nvSpPr>
        <p:spPr>
          <a:xfrm>
            <a:off x="5670522" y="4016740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6" name="object 506"/>
          <p:cNvSpPr/>
          <p:nvPr/>
        </p:nvSpPr>
        <p:spPr>
          <a:xfrm>
            <a:off x="5675920" y="402386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7" name="object 507"/>
          <p:cNvSpPr/>
          <p:nvPr/>
        </p:nvSpPr>
        <p:spPr>
          <a:xfrm>
            <a:off x="5675920" y="402386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8" name="object 508"/>
          <p:cNvSpPr/>
          <p:nvPr/>
        </p:nvSpPr>
        <p:spPr>
          <a:xfrm>
            <a:off x="5681319" y="402386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9" name="object 509"/>
          <p:cNvSpPr/>
          <p:nvPr/>
        </p:nvSpPr>
        <p:spPr>
          <a:xfrm>
            <a:off x="5684018" y="402756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4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0" name="object 510"/>
          <p:cNvSpPr/>
          <p:nvPr/>
        </p:nvSpPr>
        <p:spPr>
          <a:xfrm>
            <a:off x="5686717" y="4031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1" name="object 511"/>
          <p:cNvSpPr/>
          <p:nvPr/>
        </p:nvSpPr>
        <p:spPr>
          <a:xfrm>
            <a:off x="5692115" y="40312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2" name="object 512"/>
          <p:cNvSpPr/>
          <p:nvPr/>
        </p:nvSpPr>
        <p:spPr>
          <a:xfrm>
            <a:off x="5697513" y="40312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3" name="object 513"/>
          <p:cNvSpPr/>
          <p:nvPr/>
        </p:nvSpPr>
        <p:spPr>
          <a:xfrm>
            <a:off x="5697513" y="4031269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4" name="object 514"/>
          <p:cNvSpPr/>
          <p:nvPr/>
        </p:nvSpPr>
        <p:spPr>
          <a:xfrm>
            <a:off x="5702911" y="4038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5" name="object 515"/>
          <p:cNvSpPr/>
          <p:nvPr/>
        </p:nvSpPr>
        <p:spPr>
          <a:xfrm>
            <a:off x="5708309" y="40383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6" name="object 516"/>
          <p:cNvSpPr/>
          <p:nvPr/>
        </p:nvSpPr>
        <p:spPr>
          <a:xfrm>
            <a:off x="5708309" y="40383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7" name="object 517"/>
          <p:cNvSpPr/>
          <p:nvPr/>
        </p:nvSpPr>
        <p:spPr>
          <a:xfrm>
            <a:off x="5713707" y="4038391"/>
            <a:ext cx="5542" cy="7122"/>
          </a:xfrm>
          <a:custGeom>
            <a:avLst/>
            <a:gdLst/>
            <a:ahLst/>
            <a:cxnLst/>
            <a:rect l="l" t="t" r="r" b="b"/>
            <a:pathLst>
              <a:path w="5542" h="7122">
                <a:moveTo>
                  <a:pt x="0" y="0"/>
                </a:moveTo>
                <a:lnTo>
                  <a:pt x="5542" y="0"/>
                </a:lnTo>
                <a:lnTo>
                  <a:pt x="5542" y="7122"/>
                </a:lnTo>
              </a:path>
            </a:pathLst>
          </a:custGeom>
          <a:ln w="60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8" name="object 518"/>
          <p:cNvSpPr/>
          <p:nvPr/>
        </p:nvSpPr>
        <p:spPr>
          <a:xfrm>
            <a:off x="5719250" y="40455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9" name="object 519"/>
          <p:cNvSpPr/>
          <p:nvPr/>
        </p:nvSpPr>
        <p:spPr>
          <a:xfrm>
            <a:off x="5719250" y="40455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0" name="object 520"/>
          <p:cNvSpPr/>
          <p:nvPr/>
        </p:nvSpPr>
        <p:spPr>
          <a:xfrm>
            <a:off x="5724648" y="40455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1" name="object 521"/>
          <p:cNvSpPr/>
          <p:nvPr/>
        </p:nvSpPr>
        <p:spPr>
          <a:xfrm>
            <a:off x="5730046" y="40455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2" name="object 522"/>
          <p:cNvSpPr/>
          <p:nvPr/>
        </p:nvSpPr>
        <p:spPr>
          <a:xfrm>
            <a:off x="5730046" y="4045513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3" name="object 523"/>
          <p:cNvSpPr/>
          <p:nvPr/>
        </p:nvSpPr>
        <p:spPr>
          <a:xfrm>
            <a:off x="5735444" y="405263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4" name="object 524"/>
          <p:cNvSpPr/>
          <p:nvPr/>
        </p:nvSpPr>
        <p:spPr>
          <a:xfrm>
            <a:off x="5740842" y="405263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5" name="object 525"/>
          <p:cNvSpPr/>
          <p:nvPr/>
        </p:nvSpPr>
        <p:spPr>
          <a:xfrm>
            <a:off x="5740842" y="405263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6" name="object 526"/>
          <p:cNvSpPr/>
          <p:nvPr/>
        </p:nvSpPr>
        <p:spPr>
          <a:xfrm>
            <a:off x="5746240" y="405263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7" name="object 527"/>
          <p:cNvSpPr/>
          <p:nvPr/>
        </p:nvSpPr>
        <p:spPr>
          <a:xfrm>
            <a:off x="5748939" y="405619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8" name="object 528"/>
          <p:cNvSpPr/>
          <p:nvPr/>
        </p:nvSpPr>
        <p:spPr>
          <a:xfrm>
            <a:off x="5751638" y="40597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9" name="object 529"/>
          <p:cNvSpPr/>
          <p:nvPr/>
        </p:nvSpPr>
        <p:spPr>
          <a:xfrm>
            <a:off x="5757036" y="40597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0" name="object 530"/>
          <p:cNvSpPr/>
          <p:nvPr/>
        </p:nvSpPr>
        <p:spPr>
          <a:xfrm>
            <a:off x="5762435" y="40597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1" name="object 531"/>
          <p:cNvSpPr/>
          <p:nvPr/>
        </p:nvSpPr>
        <p:spPr>
          <a:xfrm>
            <a:off x="5762435" y="40597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2" name="object 532"/>
          <p:cNvSpPr/>
          <p:nvPr/>
        </p:nvSpPr>
        <p:spPr>
          <a:xfrm>
            <a:off x="5767833" y="4059758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3" name="object 533"/>
          <p:cNvSpPr/>
          <p:nvPr/>
        </p:nvSpPr>
        <p:spPr>
          <a:xfrm>
            <a:off x="5773231" y="406688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4" name="object 534"/>
          <p:cNvSpPr/>
          <p:nvPr/>
        </p:nvSpPr>
        <p:spPr>
          <a:xfrm>
            <a:off x="5773231" y="406688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5" name="object 535"/>
          <p:cNvSpPr/>
          <p:nvPr/>
        </p:nvSpPr>
        <p:spPr>
          <a:xfrm>
            <a:off x="5778629" y="406688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6" name="object 536"/>
          <p:cNvSpPr/>
          <p:nvPr/>
        </p:nvSpPr>
        <p:spPr>
          <a:xfrm>
            <a:off x="5784027" y="406688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7" name="object 537"/>
          <p:cNvSpPr/>
          <p:nvPr/>
        </p:nvSpPr>
        <p:spPr>
          <a:xfrm>
            <a:off x="5784027" y="406688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8" name="object 538"/>
          <p:cNvSpPr/>
          <p:nvPr/>
        </p:nvSpPr>
        <p:spPr>
          <a:xfrm>
            <a:off x="5789425" y="4066880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9" name="object 539"/>
          <p:cNvSpPr/>
          <p:nvPr/>
        </p:nvSpPr>
        <p:spPr>
          <a:xfrm>
            <a:off x="5794823" y="40740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0" name="object 540"/>
          <p:cNvSpPr/>
          <p:nvPr/>
        </p:nvSpPr>
        <p:spPr>
          <a:xfrm>
            <a:off x="5794823" y="40740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1" name="object 541"/>
          <p:cNvSpPr/>
          <p:nvPr/>
        </p:nvSpPr>
        <p:spPr>
          <a:xfrm>
            <a:off x="5800221" y="40740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2" name="object 542"/>
          <p:cNvSpPr/>
          <p:nvPr/>
        </p:nvSpPr>
        <p:spPr>
          <a:xfrm>
            <a:off x="5805620" y="40740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3" name="object 543"/>
          <p:cNvSpPr/>
          <p:nvPr/>
        </p:nvSpPr>
        <p:spPr>
          <a:xfrm>
            <a:off x="5805620" y="40740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4" name="object 544"/>
          <p:cNvSpPr/>
          <p:nvPr/>
        </p:nvSpPr>
        <p:spPr>
          <a:xfrm>
            <a:off x="5811018" y="407400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5" name="object 545"/>
          <p:cNvSpPr/>
          <p:nvPr/>
        </p:nvSpPr>
        <p:spPr>
          <a:xfrm>
            <a:off x="5813717" y="407756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6" name="object 546"/>
          <p:cNvSpPr/>
          <p:nvPr/>
        </p:nvSpPr>
        <p:spPr>
          <a:xfrm>
            <a:off x="5816416" y="408112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7" name="object 547"/>
          <p:cNvSpPr/>
          <p:nvPr/>
        </p:nvSpPr>
        <p:spPr>
          <a:xfrm>
            <a:off x="5821814" y="4081124"/>
            <a:ext cx="5614" cy="0"/>
          </a:xfrm>
          <a:custGeom>
            <a:avLst/>
            <a:gdLst/>
            <a:ahLst/>
            <a:cxnLst/>
            <a:rect l="l" t="t" r="r" b="b"/>
            <a:pathLst>
              <a:path w="5614" h="0">
                <a:moveTo>
                  <a:pt x="0" y="0"/>
                </a:moveTo>
                <a:lnTo>
                  <a:pt x="5614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8" name="object 548"/>
          <p:cNvSpPr/>
          <p:nvPr/>
        </p:nvSpPr>
        <p:spPr>
          <a:xfrm>
            <a:off x="5827428" y="408112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9" name="object 549"/>
          <p:cNvSpPr/>
          <p:nvPr/>
        </p:nvSpPr>
        <p:spPr>
          <a:xfrm>
            <a:off x="5827428" y="408112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0" name="object 550"/>
          <p:cNvSpPr/>
          <p:nvPr/>
        </p:nvSpPr>
        <p:spPr>
          <a:xfrm>
            <a:off x="5832826" y="408112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1" name="object 551"/>
          <p:cNvSpPr/>
          <p:nvPr/>
        </p:nvSpPr>
        <p:spPr>
          <a:xfrm>
            <a:off x="5838224" y="408112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2" name="object 552"/>
          <p:cNvSpPr/>
          <p:nvPr/>
        </p:nvSpPr>
        <p:spPr>
          <a:xfrm>
            <a:off x="5838224" y="4081124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3" name="object 553"/>
          <p:cNvSpPr/>
          <p:nvPr/>
        </p:nvSpPr>
        <p:spPr>
          <a:xfrm>
            <a:off x="5843622" y="408824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4" name="object 554"/>
          <p:cNvSpPr/>
          <p:nvPr/>
        </p:nvSpPr>
        <p:spPr>
          <a:xfrm>
            <a:off x="5849020" y="408824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5" name="object 555"/>
          <p:cNvSpPr/>
          <p:nvPr/>
        </p:nvSpPr>
        <p:spPr>
          <a:xfrm>
            <a:off x="5849020" y="408824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6" name="object 556"/>
          <p:cNvSpPr/>
          <p:nvPr/>
        </p:nvSpPr>
        <p:spPr>
          <a:xfrm>
            <a:off x="5854419" y="408824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7" name="object 557"/>
          <p:cNvSpPr/>
          <p:nvPr/>
        </p:nvSpPr>
        <p:spPr>
          <a:xfrm>
            <a:off x="5859817" y="408824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8" name="object 558"/>
          <p:cNvSpPr/>
          <p:nvPr/>
        </p:nvSpPr>
        <p:spPr>
          <a:xfrm>
            <a:off x="5859817" y="408824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9" name="object 559"/>
          <p:cNvSpPr/>
          <p:nvPr/>
        </p:nvSpPr>
        <p:spPr>
          <a:xfrm>
            <a:off x="5865215" y="408824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0" name="object 560"/>
          <p:cNvSpPr/>
          <p:nvPr/>
        </p:nvSpPr>
        <p:spPr>
          <a:xfrm>
            <a:off x="5870613" y="4088246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1" name="object 561"/>
          <p:cNvSpPr/>
          <p:nvPr/>
        </p:nvSpPr>
        <p:spPr>
          <a:xfrm>
            <a:off x="5876011" y="409536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2" name="object 562"/>
          <p:cNvSpPr/>
          <p:nvPr/>
        </p:nvSpPr>
        <p:spPr>
          <a:xfrm>
            <a:off x="5876011" y="409536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3" name="object 563"/>
          <p:cNvSpPr/>
          <p:nvPr/>
        </p:nvSpPr>
        <p:spPr>
          <a:xfrm>
            <a:off x="5881409" y="409536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4" name="object 564"/>
          <p:cNvSpPr/>
          <p:nvPr/>
        </p:nvSpPr>
        <p:spPr>
          <a:xfrm>
            <a:off x="5886808" y="409536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5" name="object 565"/>
          <p:cNvSpPr/>
          <p:nvPr/>
        </p:nvSpPr>
        <p:spPr>
          <a:xfrm>
            <a:off x="5886808" y="409536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6" name="object 566"/>
          <p:cNvSpPr/>
          <p:nvPr/>
        </p:nvSpPr>
        <p:spPr>
          <a:xfrm>
            <a:off x="5892206" y="409536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7" name="object 567"/>
          <p:cNvSpPr/>
          <p:nvPr/>
        </p:nvSpPr>
        <p:spPr>
          <a:xfrm>
            <a:off x="5897604" y="409536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8" name="object 568"/>
          <p:cNvSpPr/>
          <p:nvPr/>
        </p:nvSpPr>
        <p:spPr>
          <a:xfrm>
            <a:off x="5897604" y="409536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9" name="object 569"/>
          <p:cNvSpPr/>
          <p:nvPr/>
        </p:nvSpPr>
        <p:spPr>
          <a:xfrm>
            <a:off x="5903002" y="4095368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0" name="object 570"/>
          <p:cNvSpPr/>
          <p:nvPr/>
        </p:nvSpPr>
        <p:spPr>
          <a:xfrm>
            <a:off x="5908400" y="41024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1" name="object 571"/>
          <p:cNvSpPr/>
          <p:nvPr/>
        </p:nvSpPr>
        <p:spPr>
          <a:xfrm>
            <a:off x="5908400" y="41024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2" name="object 572"/>
          <p:cNvSpPr/>
          <p:nvPr/>
        </p:nvSpPr>
        <p:spPr>
          <a:xfrm>
            <a:off x="5913798" y="41024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3" name="object 573"/>
          <p:cNvSpPr/>
          <p:nvPr/>
        </p:nvSpPr>
        <p:spPr>
          <a:xfrm>
            <a:off x="5919196" y="41024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4" name="object 574"/>
          <p:cNvSpPr/>
          <p:nvPr/>
        </p:nvSpPr>
        <p:spPr>
          <a:xfrm>
            <a:off x="5919196" y="41024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5" name="object 575"/>
          <p:cNvSpPr/>
          <p:nvPr/>
        </p:nvSpPr>
        <p:spPr>
          <a:xfrm>
            <a:off x="5924594" y="4102491"/>
            <a:ext cx="5542" cy="0"/>
          </a:xfrm>
          <a:custGeom>
            <a:avLst/>
            <a:gdLst/>
            <a:ahLst/>
            <a:cxnLst/>
            <a:rect l="l" t="t" r="r" b="b"/>
            <a:pathLst>
              <a:path w="5542" h="0">
                <a:moveTo>
                  <a:pt x="0" y="0"/>
                </a:moveTo>
                <a:lnTo>
                  <a:pt x="554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6" name="object 576"/>
          <p:cNvSpPr/>
          <p:nvPr/>
        </p:nvSpPr>
        <p:spPr>
          <a:xfrm>
            <a:off x="5930136" y="41024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7" name="object 577"/>
          <p:cNvSpPr/>
          <p:nvPr/>
        </p:nvSpPr>
        <p:spPr>
          <a:xfrm>
            <a:off x="5930136" y="41024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8" name="object 578"/>
          <p:cNvSpPr/>
          <p:nvPr/>
        </p:nvSpPr>
        <p:spPr>
          <a:xfrm>
            <a:off x="5935534" y="41024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9" name="object 579"/>
          <p:cNvSpPr/>
          <p:nvPr/>
        </p:nvSpPr>
        <p:spPr>
          <a:xfrm>
            <a:off x="5938234" y="4106052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0" name="object 580"/>
          <p:cNvSpPr/>
          <p:nvPr/>
        </p:nvSpPr>
        <p:spPr>
          <a:xfrm>
            <a:off x="5940933" y="41096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1" name="object 581"/>
          <p:cNvSpPr/>
          <p:nvPr/>
        </p:nvSpPr>
        <p:spPr>
          <a:xfrm>
            <a:off x="5946331" y="41096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2" name="object 582"/>
          <p:cNvSpPr/>
          <p:nvPr/>
        </p:nvSpPr>
        <p:spPr>
          <a:xfrm>
            <a:off x="5951729" y="41096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3" name="object 583"/>
          <p:cNvSpPr/>
          <p:nvPr/>
        </p:nvSpPr>
        <p:spPr>
          <a:xfrm>
            <a:off x="5951729" y="41096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4" name="object 584"/>
          <p:cNvSpPr/>
          <p:nvPr/>
        </p:nvSpPr>
        <p:spPr>
          <a:xfrm>
            <a:off x="5957127" y="41096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5" name="object 585"/>
          <p:cNvSpPr/>
          <p:nvPr/>
        </p:nvSpPr>
        <p:spPr>
          <a:xfrm>
            <a:off x="5962525" y="41096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6" name="object 586"/>
          <p:cNvSpPr/>
          <p:nvPr/>
        </p:nvSpPr>
        <p:spPr>
          <a:xfrm>
            <a:off x="5962525" y="41096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7" name="object 587"/>
          <p:cNvSpPr/>
          <p:nvPr/>
        </p:nvSpPr>
        <p:spPr>
          <a:xfrm>
            <a:off x="5967923" y="41096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8" name="object 588"/>
          <p:cNvSpPr/>
          <p:nvPr/>
        </p:nvSpPr>
        <p:spPr>
          <a:xfrm>
            <a:off x="5973321" y="41096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9" name="object 589"/>
          <p:cNvSpPr/>
          <p:nvPr/>
        </p:nvSpPr>
        <p:spPr>
          <a:xfrm>
            <a:off x="5973321" y="41096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0" name="object 590"/>
          <p:cNvSpPr/>
          <p:nvPr/>
        </p:nvSpPr>
        <p:spPr>
          <a:xfrm>
            <a:off x="5978719" y="4109613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1" name="object 591"/>
          <p:cNvSpPr/>
          <p:nvPr/>
        </p:nvSpPr>
        <p:spPr>
          <a:xfrm>
            <a:off x="5981419" y="411317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2" name="object 592"/>
          <p:cNvSpPr/>
          <p:nvPr/>
        </p:nvSpPr>
        <p:spPr>
          <a:xfrm>
            <a:off x="5984118" y="411673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3" name="object 593"/>
          <p:cNvSpPr/>
          <p:nvPr/>
        </p:nvSpPr>
        <p:spPr>
          <a:xfrm>
            <a:off x="5989516" y="411673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4" name="object 594"/>
          <p:cNvSpPr/>
          <p:nvPr/>
        </p:nvSpPr>
        <p:spPr>
          <a:xfrm>
            <a:off x="5994914" y="411673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5" name="object 595"/>
          <p:cNvSpPr/>
          <p:nvPr/>
        </p:nvSpPr>
        <p:spPr>
          <a:xfrm>
            <a:off x="5994914" y="411673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6" name="object 596"/>
          <p:cNvSpPr/>
          <p:nvPr/>
        </p:nvSpPr>
        <p:spPr>
          <a:xfrm>
            <a:off x="6000312" y="411673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7" name="object 597"/>
          <p:cNvSpPr/>
          <p:nvPr/>
        </p:nvSpPr>
        <p:spPr>
          <a:xfrm>
            <a:off x="6005710" y="411673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8" name="object 598"/>
          <p:cNvSpPr/>
          <p:nvPr/>
        </p:nvSpPr>
        <p:spPr>
          <a:xfrm>
            <a:off x="6005710" y="411673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9" name="object 599"/>
          <p:cNvSpPr/>
          <p:nvPr/>
        </p:nvSpPr>
        <p:spPr>
          <a:xfrm>
            <a:off x="6011108" y="411673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0" name="object 600"/>
          <p:cNvSpPr/>
          <p:nvPr/>
        </p:nvSpPr>
        <p:spPr>
          <a:xfrm>
            <a:off x="6016506" y="411673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1" name="object 601"/>
          <p:cNvSpPr/>
          <p:nvPr/>
        </p:nvSpPr>
        <p:spPr>
          <a:xfrm>
            <a:off x="6016506" y="411673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2" name="object 602"/>
          <p:cNvSpPr/>
          <p:nvPr/>
        </p:nvSpPr>
        <p:spPr>
          <a:xfrm>
            <a:off x="6021904" y="411673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3" name="object 603"/>
          <p:cNvSpPr/>
          <p:nvPr/>
        </p:nvSpPr>
        <p:spPr>
          <a:xfrm>
            <a:off x="6027303" y="411673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4" name="object 604"/>
          <p:cNvSpPr/>
          <p:nvPr/>
        </p:nvSpPr>
        <p:spPr>
          <a:xfrm>
            <a:off x="6027303" y="4116735"/>
            <a:ext cx="5398" cy="7312"/>
          </a:xfrm>
          <a:custGeom>
            <a:avLst/>
            <a:gdLst/>
            <a:ahLst/>
            <a:cxnLst/>
            <a:rect l="l" t="t" r="r" b="b"/>
            <a:pathLst>
              <a:path w="5398" h="7312">
                <a:moveTo>
                  <a:pt x="0" y="0"/>
                </a:moveTo>
                <a:lnTo>
                  <a:pt x="0" y="0"/>
                </a:lnTo>
                <a:lnTo>
                  <a:pt x="5398" y="7312"/>
                </a:lnTo>
              </a:path>
            </a:pathLst>
          </a:custGeom>
          <a:ln w="60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5" name="object 605"/>
          <p:cNvSpPr/>
          <p:nvPr/>
        </p:nvSpPr>
        <p:spPr>
          <a:xfrm>
            <a:off x="6032701" y="4124047"/>
            <a:ext cx="5614" cy="0"/>
          </a:xfrm>
          <a:custGeom>
            <a:avLst/>
            <a:gdLst/>
            <a:ahLst/>
            <a:cxnLst/>
            <a:rect l="l" t="t" r="r" b="b"/>
            <a:pathLst>
              <a:path w="5614" h="0">
                <a:moveTo>
                  <a:pt x="0" y="0"/>
                </a:moveTo>
                <a:lnTo>
                  <a:pt x="5614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6" name="object 606"/>
          <p:cNvSpPr/>
          <p:nvPr/>
        </p:nvSpPr>
        <p:spPr>
          <a:xfrm>
            <a:off x="6038315" y="41240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7" name="object 607"/>
          <p:cNvSpPr/>
          <p:nvPr/>
        </p:nvSpPr>
        <p:spPr>
          <a:xfrm>
            <a:off x="6038315" y="41240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8" name="object 608"/>
          <p:cNvSpPr/>
          <p:nvPr/>
        </p:nvSpPr>
        <p:spPr>
          <a:xfrm>
            <a:off x="6043713" y="41240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9" name="object 609"/>
          <p:cNvSpPr/>
          <p:nvPr/>
        </p:nvSpPr>
        <p:spPr>
          <a:xfrm>
            <a:off x="6049111" y="41240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0" name="object 610"/>
          <p:cNvSpPr/>
          <p:nvPr/>
        </p:nvSpPr>
        <p:spPr>
          <a:xfrm>
            <a:off x="6049111" y="41240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1" name="object 611"/>
          <p:cNvSpPr/>
          <p:nvPr/>
        </p:nvSpPr>
        <p:spPr>
          <a:xfrm>
            <a:off x="6054509" y="41240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2" name="object 612"/>
          <p:cNvSpPr/>
          <p:nvPr/>
        </p:nvSpPr>
        <p:spPr>
          <a:xfrm>
            <a:off x="6059908" y="41240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3" name="object 613"/>
          <p:cNvSpPr/>
          <p:nvPr/>
        </p:nvSpPr>
        <p:spPr>
          <a:xfrm>
            <a:off x="6059908" y="41240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4" name="object 614"/>
          <p:cNvSpPr/>
          <p:nvPr/>
        </p:nvSpPr>
        <p:spPr>
          <a:xfrm>
            <a:off x="6065306" y="41240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5" name="object 615"/>
          <p:cNvSpPr/>
          <p:nvPr/>
        </p:nvSpPr>
        <p:spPr>
          <a:xfrm>
            <a:off x="6070704" y="41240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6" name="object 616"/>
          <p:cNvSpPr/>
          <p:nvPr/>
        </p:nvSpPr>
        <p:spPr>
          <a:xfrm>
            <a:off x="6070704" y="41240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7" name="object 617"/>
          <p:cNvSpPr/>
          <p:nvPr/>
        </p:nvSpPr>
        <p:spPr>
          <a:xfrm>
            <a:off x="6076102" y="41240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8" name="object 618"/>
          <p:cNvSpPr/>
          <p:nvPr/>
        </p:nvSpPr>
        <p:spPr>
          <a:xfrm>
            <a:off x="6081500" y="4124047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9" name="object 619"/>
          <p:cNvSpPr/>
          <p:nvPr/>
        </p:nvSpPr>
        <p:spPr>
          <a:xfrm>
            <a:off x="6086898" y="412404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0" name="object 620"/>
          <p:cNvSpPr/>
          <p:nvPr/>
        </p:nvSpPr>
        <p:spPr>
          <a:xfrm>
            <a:off x="6086898" y="4124047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1" name="object 621"/>
          <p:cNvSpPr/>
          <p:nvPr/>
        </p:nvSpPr>
        <p:spPr>
          <a:xfrm>
            <a:off x="6092296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2" name="object 622"/>
          <p:cNvSpPr/>
          <p:nvPr/>
        </p:nvSpPr>
        <p:spPr>
          <a:xfrm>
            <a:off x="6097694" y="41311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3" name="object 623"/>
          <p:cNvSpPr/>
          <p:nvPr/>
        </p:nvSpPr>
        <p:spPr>
          <a:xfrm>
            <a:off x="6097694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4" name="object 624"/>
          <p:cNvSpPr/>
          <p:nvPr/>
        </p:nvSpPr>
        <p:spPr>
          <a:xfrm>
            <a:off x="6103092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5" name="object 625"/>
          <p:cNvSpPr/>
          <p:nvPr/>
        </p:nvSpPr>
        <p:spPr>
          <a:xfrm>
            <a:off x="6108491" y="41311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6" name="object 626"/>
          <p:cNvSpPr/>
          <p:nvPr/>
        </p:nvSpPr>
        <p:spPr>
          <a:xfrm>
            <a:off x="6108491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7" name="object 627"/>
          <p:cNvSpPr/>
          <p:nvPr/>
        </p:nvSpPr>
        <p:spPr>
          <a:xfrm>
            <a:off x="6113889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8" name="object 628"/>
          <p:cNvSpPr/>
          <p:nvPr/>
        </p:nvSpPr>
        <p:spPr>
          <a:xfrm>
            <a:off x="6119287" y="41311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9" name="object 629"/>
          <p:cNvSpPr/>
          <p:nvPr/>
        </p:nvSpPr>
        <p:spPr>
          <a:xfrm>
            <a:off x="6119287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0" name="object 630"/>
          <p:cNvSpPr/>
          <p:nvPr/>
        </p:nvSpPr>
        <p:spPr>
          <a:xfrm>
            <a:off x="6124685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1" name="object 631"/>
          <p:cNvSpPr/>
          <p:nvPr/>
        </p:nvSpPr>
        <p:spPr>
          <a:xfrm>
            <a:off x="6130083" y="41311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2" name="object 632"/>
          <p:cNvSpPr/>
          <p:nvPr/>
        </p:nvSpPr>
        <p:spPr>
          <a:xfrm>
            <a:off x="6130083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3" name="object 633"/>
          <p:cNvSpPr/>
          <p:nvPr/>
        </p:nvSpPr>
        <p:spPr>
          <a:xfrm>
            <a:off x="6135481" y="4131169"/>
            <a:ext cx="5542" cy="0"/>
          </a:xfrm>
          <a:custGeom>
            <a:avLst/>
            <a:gdLst/>
            <a:ahLst/>
            <a:cxnLst/>
            <a:rect l="l" t="t" r="r" b="b"/>
            <a:pathLst>
              <a:path w="5542" h="0">
                <a:moveTo>
                  <a:pt x="0" y="0"/>
                </a:moveTo>
                <a:lnTo>
                  <a:pt x="554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4" name="object 634"/>
          <p:cNvSpPr/>
          <p:nvPr/>
        </p:nvSpPr>
        <p:spPr>
          <a:xfrm>
            <a:off x="6141023" y="41311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5" name="object 635"/>
          <p:cNvSpPr/>
          <p:nvPr/>
        </p:nvSpPr>
        <p:spPr>
          <a:xfrm>
            <a:off x="6141023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6" name="object 636"/>
          <p:cNvSpPr/>
          <p:nvPr/>
        </p:nvSpPr>
        <p:spPr>
          <a:xfrm>
            <a:off x="6146421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7" name="object 637"/>
          <p:cNvSpPr/>
          <p:nvPr/>
        </p:nvSpPr>
        <p:spPr>
          <a:xfrm>
            <a:off x="6151819" y="41311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8" name="object 638"/>
          <p:cNvSpPr/>
          <p:nvPr/>
        </p:nvSpPr>
        <p:spPr>
          <a:xfrm>
            <a:off x="6151819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9" name="object 639"/>
          <p:cNvSpPr/>
          <p:nvPr/>
        </p:nvSpPr>
        <p:spPr>
          <a:xfrm>
            <a:off x="6157217" y="4131169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0" name="object 640"/>
          <p:cNvSpPr/>
          <p:nvPr/>
        </p:nvSpPr>
        <p:spPr>
          <a:xfrm>
            <a:off x="6159917" y="4134730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1" name="object 641"/>
          <p:cNvSpPr/>
          <p:nvPr/>
        </p:nvSpPr>
        <p:spPr>
          <a:xfrm>
            <a:off x="6162616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2" name="object 642"/>
          <p:cNvSpPr/>
          <p:nvPr/>
        </p:nvSpPr>
        <p:spPr>
          <a:xfrm>
            <a:off x="6168014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3" name="object 643"/>
          <p:cNvSpPr/>
          <p:nvPr/>
        </p:nvSpPr>
        <p:spPr>
          <a:xfrm>
            <a:off x="6173412" y="41382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4" name="object 644"/>
          <p:cNvSpPr/>
          <p:nvPr/>
        </p:nvSpPr>
        <p:spPr>
          <a:xfrm>
            <a:off x="6173412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5" name="object 645"/>
          <p:cNvSpPr/>
          <p:nvPr/>
        </p:nvSpPr>
        <p:spPr>
          <a:xfrm>
            <a:off x="6178810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6" name="object 646"/>
          <p:cNvSpPr/>
          <p:nvPr/>
        </p:nvSpPr>
        <p:spPr>
          <a:xfrm>
            <a:off x="6184208" y="41382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7" name="object 647"/>
          <p:cNvSpPr/>
          <p:nvPr/>
        </p:nvSpPr>
        <p:spPr>
          <a:xfrm>
            <a:off x="6184208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8" name="object 648"/>
          <p:cNvSpPr/>
          <p:nvPr/>
        </p:nvSpPr>
        <p:spPr>
          <a:xfrm>
            <a:off x="6189607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9" name="object 649"/>
          <p:cNvSpPr/>
          <p:nvPr/>
        </p:nvSpPr>
        <p:spPr>
          <a:xfrm>
            <a:off x="6195005" y="41382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0" name="object 650"/>
          <p:cNvSpPr/>
          <p:nvPr/>
        </p:nvSpPr>
        <p:spPr>
          <a:xfrm>
            <a:off x="6195005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1" name="object 651"/>
          <p:cNvSpPr/>
          <p:nvPr/>
        </p:nvSpPr>
        <p:spPr>
          <a:xfrm>
            <a:off x="6200403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2" name="object 652"/>
          <p:cNvSpPr/>
          <p:nvPr/>
        </p:nvSpPr>
        <p:spPr>
          <a:xfrm>
            <a:off x="6205801" y="41382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3" name="object 653"/>
          <p:cNvSpPr/>
          <p:nvPr/>
        </p:nvSpPr>
        <p:spPr>
          <a:xfrm>
            <a:off x="6205801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4" name="object 654"/>
          <p:cNvSpPr/>
          <p:nvPr/>
        </p:nvSpPr>
        <p:spPr>
          <a:xfrm>
            <a:off x="6211199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5" name="object 655"/>
          <p:cNvSpPr/>
          <p:nvPr/>
        </p:nvSpPr>
        <p:spPr>
          <a:xfrm>
            <a:off x="6216597" y="41382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6" name="object 656"/>
          <p:cNvSpPr/>
          <p:nvPr/>
        </p:nvSpPr>
        <p:spPr>
          <a:xfrm>
            <a:off x="6216597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7" name="object 657"/>
          <p:cNvSpPr/>
          <p:nvPr/>
        </p:nvSpPr>
        <p:spPr>
          <a:xfrm>
            <a:off x="6221995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8" name="object 658"/>
          <p:cNvSpPr/>
          <p:nvPr/>
        </p:nvSpPr>
        <p:spPr>
          <a:xfrm>
            <a:off x="6227393" y="41382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9" name="object 659"/>
          <p:cNvSpPr/>
          <p:nvPr/>
        </p:nvSpPr>
        <p:spPr>
          <a:xfrm>
            <a:off x="6227393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0" name="object 660"/>
          <p:cNvSpPr/>
          <p:nvPr/>
        </p:nvSpPr>
        <p:spPr>
          <a:xfrm>
            <a:off x="6232792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1" name="object 661"/>
          <p:cNvSpPr/>
          <p:nvPr/>
        </p:nvSpPr>
        <p:spPr>
          <a:xfrm>
            <a:off x="6238190" y="41382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2" name="object 662"/>
          <p:cNvSpPr/>
          <p:nvPr/>
        </p:nvSpPr>
        <p:spPr>
          <a:xfrm>
            <a:off x="6238190" y="4138291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3" name="object 663"/>
          <p:cNvSpPr/>
          <p:nvPr/>
        </p:nvSpPr>
        <p:spPr>
          <a:xfrm>
            <a:off x="6243588" y="4138291"/>
            <a:ext cx="5614" cy="0"/>
          </a:xfrm>
          <a:custGeom>
            <a:avLst/>
            <a:gdLst/>
            <a:ahLst/>
            <a:cxnLst/>
            <a:rect l="l" t="t" r="r" b="b"/>
            <a:pathLst>
              <a:path w="5614" h="0">
                <a:moveTo>
                  <a:pt x="0" y="0"/>
                </a:moveTo>
                <a:lnTo>
                  <a:pt x="5614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4" name="object 664"/>
          <p:cNvSpPr/>
          <p:nvPr/>
        </p:nvSpPr>
        <p:spPr>
          <a:xfrm>
            <a:off x="6249202" y="41382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5" name="object 665"/>
          <p:cNvSpPr/>
          <p:nvPr/>
        </p:nvSpPr>
        <p:spPr>
          <a:xfrm>
            <a:off x="6249202" y="4138291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0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6" name="object 666"/>
          <p:cNvSpPr/>
          <p:nvPr/>
        </p:nvSpPr>
        <p:spPr>
          <a:xfrm>
            <a:off x="6254600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7" name="object 667"/>
          <p:cNvSpPr/>
          <p:nvPr/>
        </p:nvSpPr>
        <p:spPr>
          <a:xfrm>
            <a:off x="6259998" y="41454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8" name="object 668"/>
          <p:cNvSpPr/>
          <p:nvPr/>
        </p:nvSpPr>
        <p:spPr>
          <a:xfrm>
            <a:off x="6259998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9" name="object 669"/>
          <p:cNvSpPr/>
          <p:nvPr/>
        </p:nvSpPr>
        <p:spPr>
          <a:xfrm>
            <a:off x="6265396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0" name="object 670"/>
          <p:cNvSpPr/>
          <p:nvPr/>
        </p:nvSpPr>
        <p:spPr>
          <a:xfrm>
            <a:off x="6270794" y="41454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1" name="object 671"/>
          <p:cNvSpPr/>
          <p:nvPr/>
        </p:nvSpPr>
        <p:spPr>
          <a:xfrm>
            <a:off x="6270794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2" name="object 672"/>
          <p:cNvSpPr/>
          <p:nvPr/>
        </p:nvSpPr>
        <p:spPr>
          <a:xfrm>
            <a:off x="6276192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3" name="object 673"/>
          <p:cNvSpPr/>
          <p:nvPr/>
        </p:nvSpPr>
        <p:spPr>
          <a:xfrm>
            <a:off x="6281590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4" name="object 674"/>
          <p:cNvSpPr/>
          <p:nvPr/>
        </p:nvSpPr>
        <p:spPr>
          <a:xfrm>
            <a:off x="6286989" y="41454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5" name="object 675"/>
          <p:cNvSpPr/>
          <p:nvPr/>
        </p:nvSpPr>
        <p:spPr>
          <a:xfrm>
            <a:off x="6286989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6" name="object 676"/>
          <p:cNvSpPr/>
          <p:nvPr/>
        </p:nvSpPr>
        <p:spPr>
          <a:xfrm>
            <a:off x="6292387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7" name="object 677"/>
          <p:cNvSpPr/>
          <p:nvPr/>
        </p:nvSpPr>
        <p:spPr>
          <a:xfrm>
            <a:off x="6297785" y="41454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8" name="object 678"/>
          <p:cNvSpPr/>
          <p:nvPr/>
        </p:nvSpPr>
        <p:spPr>
          <a:xfrm>
            <a:off x="6297785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9" name="object 679"/>
          <p:cNvSpPr/>
          <p:nvPr/>
        </p:nvSpPr>
        <p:spPr>
          <a:xfrm>
            <a:off x="6303183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0" name="object 680"/>
          <p:cNvSpPr/>
          <p:nvPr/>
        </p:nvSpPr>
        <p:spPr>
          <a:xfrm>
            <a:off x="6308581" y="41454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1" name="object 681"/>
          <p:cNvSpPr/>
          <p:nvPr/>
        </p:nvSpPr>
        <p:spPr>
          <a:xfrm>
            <a:off x="6308581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2" name="object 682"/>
          <p:cNvSpPr/>
          <p:nvPr/>
        </p:nvSpPr>
        <p:spPr>
          <a:xfrm>
            <a:off x="6313979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3" name="object 683"/>
          <p:cNvSpPr/>
          <p:nvPr/>
        </p:nvSpPr>
        <p:spPr>
          <a:xfrm>
            <a:off x="6319377" y="41454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4" name="object 684"/>
          <p:cNvSpPr/>
          <p:nvPr/>
        </p:nvSpPr>
        <p:spPr>
          <a:xfrm>
            <a:off x="6319377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5" name="object 685"/>
          <p:cNvSpPr/>
          <p:nvPr/>
        </p:nvSpPr>
        <p:spPr>
          <a:xfrm>
            <a:off x="6324775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6" name="object 686"/>
          <p:cNvSpPr/>
          <p:nvPr/>
        </p:nvSpPr>
        <p:spPr>
          <a:xfrm>
            <a:off x="6330174" y="41454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7" name="object 687"/>
          <p:cNvSpPr/>
          <p:nvPr/>
        </p:nvSpPr>
        <p:spPr>
          <a:xfrm>
            <a:off x="6330174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8" name="object 688"/>
          <p:cNvSpPr/>
          <p:nvPr/>
        </p:nvSpPr>
        <p:spPr>
          <a:xfrm>
            <a:off x="6335572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9" name="object 689"/>
          <p:cNvSpPr/>
          <p:nvPr/>
        </p:nvSpPr>
        <p:spPr>
          <a:xfrm>
            <a:off x="6340970" y="41454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0" name="object 690"/>
          <p:cNvSpPr/>
          <p:nvPr/>
        </p:nvSpPr>
        <p:spPr>
          <a:xfrm>
            <a:off x="6340970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1" name="object 691"/>
          <p:cNvSpPr/>
          <p:nvPr/>
        </p:nvSpPr>
        <p:spPr>
          <a:xfrm>
            <a:off x="6346368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2" name="object 692"/>
          <p:cNvSpPr/>
          <p:nvPr/>
        </p:nvSpPr>
        <p:spPr>
          <a:xfrm>
            <a:off x="6351766" y="41454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3" name="object 693"/>
          <p:cNvSpPr/>
          <p:nvPr/>
        </p:nvSpPr>
        <p:spPr>
          <a:xfrm>
            <a:off x="6351766" y="4145414"/>
            <a:ext cx="5542" cy="0"/>
          </a:xfrm>
          <a:custGeom>
            <a:avLst/>
            <a:gdLst/>
            <a:ahLst/>
            <a:cxnLst/>
            <a:rect l="l" t="t" r="r" b="b"/>
            <a:pathLst>
              <a:path w="5542" h="0">
                <a:moveTo>
                  <a:pt x="0" y="0"/>
                </a:moveTo>
                <a:lnTo>
                  <a:pt x="554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4" name="object 694"/>
          <p:cNvSpPr/>
          <p:nvPr/>
        </p:nvSpPr>
        <p:spPr>
          <a:xfrm>
            <a:off x="6357308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5" name="object 695"/>
          <p:cNvSpPr/>
          <p:nvPr/>
        </p:nvSpPr>
        <p:spPr>
          <a:xfrm>
            <a:off x="6362706" y="41454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6" name="object 696"/>
          <p:cNvSpPr/>
          <p:nvPr/>
        </p:nvSpPr>
        <p:spPr>
          <a:xfrm>
            <a:off x="6362706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7" name="object 697"/>
          <p:cNvSpPr/>
          <p:nvPr/>
        </p:nvSpPr>
        <p:spPr>
          <a:xfrm>
            <a:off x="6368105" y="4145414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8" name="object 698"/>
          <p:cNvSpPr/>
          <p:nvPr/>
        </p:nvSpPr>
        <p:spPr>
          <a:xfrm>
            <a:off x="6370804" y="4148975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9" name="object 699"/>
          <p:cNvSpPr/>
          <p:nvPr/>
        </p:nvSpPr>
        <p:spPr>
          <a:xfrm>
            <a:off x="6373503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0" name="object 700"/>
          <p:cNvSpPr/>
          <p:nvPr/>
        </p:nvSpPr>
        <p:spPr>
          <a:xfrm>
            <a:off x="6378901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1" name="object 701"/>
          <p:cNvSpPr/>
          <p:nvPr/>
        </p:nvSpPr>
        <p:spPr>
          <a:xfrm>
            <a:off x="6384299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2" name="object 702"/>
          <p:cNvSpPr/>
          <p:nvPr/>
        </p:nvSpPr>
        <p:spPr>
          <a:xfrm>
            <a:off x="6384299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3" name="object 703"/>
          <p:cNvSpPr/>
          <p:nvPr/>
        </p:nvSpPr>
        <p:spPr>
          <a:xfrm>
            <a:off x="6389697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4" name="object 704"/>
          <p:cNvSpPr/>
          <p:nvPr/>
        </p:nvSpPr>
        <p:spPr>
          <a:xfrm>
            <a:off x="6395095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5" name="object 705"/>
          <p:cNvSpPr/>
          <p:nvPr/>
        </p:nvSpPr>
        <p:spPr>
          <a:xfrm>
            <a:off x="6395095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6" name="object 706"/>
          <p:cNvSpPr/>
          <p:nvPr/>
        </p:nvSpPr>
        <p:spPr>
          <a:xfrm>
            <a:off x="6400493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7" name="object 707"/>
          <p:cNvSpPr/>
          <p:nvPr/>
        </p:nvSpPr>
        <p:spPr>
          <a:xfrm>
            <a:off x="6405891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8" name="object 708"/>
          <p:cNvSpPr/>
          <p:nvPr/>
        </p:nvSpPr>
        <p:spPr>
          <a:xfrm>
            <a:off x="6405891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9" name="object 709"/>
          <p:cNvSpPr/>
          <p:nvPr/>
        </p:nvSpPr>
        <p:spPr>
          <a:xfrm>
            <a:off x="6411290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0" name="object 710"/>
          <p:cNvSpPr/>
          <p:nvPr/>
        </p:nvSpPr>
        <p:spPr>
          <a:xfrm>
            <a:off x="6416688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1" name="object 711"/>
          <p:cNvSpPr/>
          <p:nvPr/>
        </p:nvSpPr>
        <p:spPr>
          <a:xfrm>
            <a:off x="6416688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2" name="object 712"/>
          <p:cNvSpPr/>
          <p:nvPr/>
        </p:nvSpPr>
        <p:spPr>
          <a:xfrm>
            <a:off x="6422086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3" name="object 713"/>
          <p:cNvSpPr/>
          <p:nvPr/>
        </p:nvSpPr>
        <p:spPr>
          <a:xfrm>
            <a:off x="6427484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4" name="object 714"/>
          <p:cNvSpPr/>
          <p:nvPr/>
        </p:nvSpPr>
        <p:spPr>
          <a:xfrm>
            <a:off x="6427484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5" name="object 715"/>
          <p:cNvSpPr/>
          <p:nvPr/>
        </p:nvSpPr>
        <p:spPr>
          <a:xfrm>
            <a:off x="6432882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6" name="object 716"/>
          <p:cNvSpPr/>
          <p:nvPr/>
        </p:nvSpPr>
        <p:spPr>
          <a:xfrm>
            <a:off x="6438280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7" name="object 717"/>
          <p:cNvSpPr/>
          <p:nvPr/>
        </p:nvSpPr>
        <p:spPr>
          <a:xfrm>
            <a:off x="6438280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8" name="object 718"/>
          <p:cNvSpPr/>
          <p:nvPr/>
        </p:nvSpPr>
        <p:spPr>
          <a:xfrm>
            <a:off x="6443678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9" name="object 719"/>
          <p:cNvSpPr/>
          <p:nvPr/>
        </p:nvSpPr>
        <p:spPr>
          <a:xfrm>
            <a:off x="6449076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0" name="object 720"/>
          <p:cNvSpPr/>
          <p:nvPr/>
        </p:nvSpPr>
        <p:spPr>
          <a:xfrm>
            <a:off x="6449076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1" name="object 721"/>
          <p:cNvSpPr/>
          <p:nvPr/>
        </p:nvSpPr>
        <p:spPr>
          <a:xfrm>
            <a:off x="6454475" y="4152536"/>
            <a:ext cx="5542" cy="0"/>
          </a:xfrm>
          <a:custGeom>
            <a:avLst/>
            <a:gdLst/>
            <a:ahLst/>
            <a:cxnLst/>
            <a:rect l="l" t="t" r="r" b="b"/>
            <a:pathLst>
              <a:path w="5542" h="0">
                <a:moveTo>
                  <a:pt x="0" y="0"/>
                </a:moveTo>
                <a:lnTo>
                  <a:pt x="554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2" name="object 722"/>
          <p:cNvSpPr/>
          <p:nvPr/>
        </p:nvSpPr>
        <p:spPr>
          <a:xfrm>
            <a:off x="6460016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3" name="object 723"/>
          <p:cNvSpPr/>
          <p:nvPr/>
        </p:nvSpPr>
        <p:spPr>
          <a:xfrm>
            <a:off x="6460016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4" name="object 724"/>
          <p:cNvSpPr/>
          <p:nvPr/>
        </p:nvSpPr>
        <p:spPr>
          <a:xfrm>
            <a:off x="6465415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5" name="object 725"/>
          <p:cNvSpPr/>
          <p:nvPr/>
        </p:nvSpPr>
        <p:spPr>
          <a:xfrm>
            <a:off x="6470813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6" name="object 726"/>
          <p:cNvSpPr/>
          <p:nvPr/>
        </p:nvSpPr>
        <p:spPr>
          <a:xfrm>
            <a:off x="6470813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7" name="object 727"/>
          <p:cNvSpPr/>
          <p:nvPr/>
        </p:nvSpPr>
        <p:spPr>
          <a:xfrm>
            <a:off x="6476211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8" name="object 728"/>
          <p:cNvSpPr/>
          <p:nvPr/>
        </p:nvSpPr>
        <p:spPr>
          <a:xfrm>
            <a:off x="6481609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9" name="object 729"/>
          <p:cNvSpPr/>
          <p:nvPr/>
        </p:nvSpPr>
        <p:spPr>
          <a:xfrm>
            <a:off x="6481609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0" name="object 730"/>
          <p:cNvSpPr/>
          <p:nvPr/>
        </p:nvSpPr>
        <p:spPr>
          <a:xfrm>
            <a:off x="6487007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1" name="object 731"/>
          <p:cNvSpPr/>
          <p:nvPr/>
        </p:nvSpPr>
        <p:spPr>
          <a:xfrm>
            <a:off x="6492406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2" name="object 732"/>
          <p:cNvSpPr/>
          <p:nvPr/>
        </p:nvSpPr>
        <p:spPr>
          <a:xfrm>
            <a:off x="6497804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3" name="object 733"/>
          <p:cNvSpPr/>
          <p:nvPr/>
        </p:nvSpPr>
        <p:spPr>
          <a:xfrm>
            <a:off x="6497804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4" name="object 734"/>
          <p:cNvSpPr/>
          <p:nvPr/>
        </p:nvSpPr>
        <p:spPr>
          <a:xfrm>
            <a:off x="6503202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5" name="object 735"/>
          <p:cNvSpPr/>
          <p:nvPr/>
        </p:nvSpPr>
        <p:spPr>
          <a:xfrm>
            <a:off x="6508600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6" name="object 736"/>
          <p:cNvSpPr/>
          <p:nvPr/>
        </p:nvSpPr>
        <p:spPr>
          <a:xfrm>
            <a:off x="6508600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7" name="object 737"/>
          <p:cNvSpPr/>
          <p:nvPr/>
        </p:nvSpPr>
        <p:spPr>
          <a:xfrm>
            <a:off x="6513998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8" name="object 738"/>
          <p:cNvSpPr/>
          <p:nvPr/>
        </p:nvSpPr>
        <p:spPr>
          <a:xfrm>
            <a:off x="6519396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9" name="object 739"/>
          <p:cNvSpPr/>
          <p:nvPr/>
        </p:nvSpPr>
        <p:spPr>
          <a:xfrm>
            <a:off x="6519396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0" name="object 740"/>
          <p:cNvSpPr/>
          <p:nvPr/>
        </p:nvSpPr>
        <p:spPr>
          <a:xfrm>
            <a:off x="6524794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1" name="object 741"/>
          <p:cNvSpPr/>
          <p:nvPr/>
        </p:nvSpPr>
        <p:spPr>
          <a:xfrm>
            <a:off x="6530192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2" name="object 742"/>
          <p:cNvSpPr/>
          <p:nvPr/>
        </p:nvSpPr>
        <p:spPr>
          <a:xfrm>
            <a:off x="6530192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3" name="object 743"/>
          <p:cNvSpPr/>
          <p:nvPr/>
        </p:nvSpPr>
        <p:spPr>
          <a:xfrm>
            <a:off x="6535590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4" name="object 744"/>
          <p:cNvSpPr/>
          <p:nvPr/>
        </p:nvSpPr>
        <p:spPr>
          <a:xfrm>
            <a:off x="6540989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5" name="object 745"/>
          <p:cNvSpPr/>
          <p:nvPr/>
        </p:nvSpPr>
        <p:spPr>
          <a:xfrm>
            <a:off x="6540989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6" name="object 746"/>
          <p:cNvSpPr/>
          <p:nvPr/>
        </p:nvSpPr>
        <p:spPr>
          <a:xfrm>
            <a:off x="6546387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7" name="object 747"/>
          <p:cNvSpPr/>
          <p:nvPr/>
        </p:nvSpPr>
        <p:spPr>
          <a:xfrm>
            <a:off x="6551785" y="41525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8" name="object 748"/>
          <p:cNvSpPr/>
          <p:nvPr/>
        </p:nvSpPr>
        <p:spPr>
          <a:xfrm>
            <a:off x="6551785" y="4152536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9" name="object 749"/>
          <p:cNvSpPr/>
          <p:nvPr/>
        </p:nvSpPr>
        <p:spPr>
          <a:xfrm>
            <a:off x="6557183" y="4152536"/>
            <a:ext cx="5398" cy="7122"/>
          </a:xfrm>
          <a:custGeom>
            <a:avLst/>
            <a:gdLst/>
            <a:ahLst/>
            <a:cxnLst/>
            <a:rect l="l" t="t" r="r" b="b"/>
            <a:pathLst>
              <a:path w="5398" h="7122">
                <a:moveTo>
                  <a:pt x="0" y="0"/>
                </a:moveTo>
                <a:lnTo>
                  <a:pt x="5398" y="0"/>
                </a:lnTo>
                <a:lnTo>
                  <a:pt x="5398" y="7122"/>
                </a:lnTo>
              </a:path>
            </a:pathLst>
          </a:custGeom>
          <a:ln w="60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0" name="object 750"/>
          <p:cNvSpPr/>
          <p:nvPr/>
        </p:nvSpPr>
        <p:spPr>
          <a:xfrm>
            <a:off x="6562581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1" name="object 751"/>
          <p:cNvSpPr/>
          <p:nvPr/>
        </p:nvSpPr>
        <p:spPr>
          <a:xfrm>
            <a:off x="6562581" y="4159658"/>
            <a:ext cx="5614" cy="0"/>
          </a:xfrm>
          <a:custGeom>
            <a:avLst/>
            <a:gdLst/>
            <a:ahLst/>
            <a:cxnLst/>
            <a:rect l="l" t="t" r="r" b="b"/>
            <a:pathLst>
              <a:path w="5614" h="0">
                <a:moveTo>
                  <a:pt x="0" y="0"/>
                </a:moveTo>
                <a:lnTo>
                  <a:pt x="5614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2" name="object 752"/>
          <p:cNvSpPr/>
          <p:nvPr/>
        </p:nvSpPr>
        <p:spPr>
          <a:xfrm>
            <a:off x="6568195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3" name="object 753"/>
          <p:cNvSpPr/>
          <p:nvPr/>
        </p:nvSpPr>
        <p:spPr>
          <a:xfrm>
            <a:off x="6573593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4" name="object 754"/>
          <p:cNvSpPr/>
          <p:nvPr/>
        </p:nvSpPr>
        <p:spPr>
          <a:xfrm>
            <a:off x="6573593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5" name="object 755"/>
          <p:cNvSpPr/>
          <p:nvPr/>
        </p:nvSpPr>
        <p:spPr>
          <a:xfrm>
            <a:off x="6578991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6" name="object 756"/>
          <p:cNvSpPr/>
          <p:nvPr/>
        </p:nvSpPr>
        <p:spPr>
          <a:xfrm>
            <a:off x="6584390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7" name="object 757"/>
          <p:cNvSpPr/>
          <p:nvPr/>
        </p:nvSpPr>
        <p:spPr>
          <a:xfrm>
            <a:off x="6584390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8" name="object 758"/>
          <p:cNvSpPr/>
          <p:nvPr/>
        </p:nvSpPr>
        <p:spPr>
          <a:xfrm>
            <a:off x="6589788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9" name="object 759"/>
          <p:cNvSpPr/>
          <p:nvPr/>
        </p:nvSpPr>
        <p:spPr>
          <a:xfrm>
            <a:off x="6595186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0" name="object 760"/>
          <p:cNvSpPr/>
          <p:nvPr/>
        </p:nvSpPr>
        <p:spPr>
          <a:xfrm>
            <a:off x="6595186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1" name="object 761"/>
          <p:cNvSpPr/>
          <p:nvPr/>
        </p:nvSpPr>
        <p:spPr>
          <a:xfrm>
            <a:off x="6600584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2" name="object 762"/>
          <p:cNvSpPr/>
          <p:nvPr/>
        </p:nvSpPr>
        <p:spPr>
          <a:xfrm>
            <a:off x="6605982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3" name="object 763"/>
          <p:cNvSpPr/>
          <p:nvPr/>
        </p:nvSpPr>
        <p:spPr>
          <a:xfrm>
            <a:off x="6605982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4" name="object 764"/>
          <p:cNvSpPr/>
          <p:nvPr/>
        </p:nvSpPr>
        <p:spPr>
          <a:xfrm>
            <a:off x="6611380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5" name="object 765"/>
          <p:cNvSpPr/>
          <p:nvPr/>
        </p:nvSpPr>
        <p:spPr>
          <a:xfrm>
            <a:off x="6616779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6" name="object 766"/>
          <p:cNvSpPr/>
          <p:nvPr/>
        </p:nvSpPr>
        <p:spPr>
          <a:xfrm>
            <a:off x="6616779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7" name="object 767"/>
          <p:cNvSpPr/>
          <p:nvPr/>
        </p:nvSpPr>
        <p:spPr>
          <a:xfrm>
            <a:off x="6622177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8" name="object 768"/>
          <p:cNvSpPr/>
          <p:nvPr/>
        </p:nvSpPr>
        <p:spPr>
          <a:xfrm>
            <a:off x="6627575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9" name="object 769"/>
          <p:cNvSpPr/>
          <p:nvPr/>
        </p:nvSpPr>
        <p:spPr>
          <a:xfrm>
            <a:off x="6627575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0" name="object 770"/>
          <p:cNvSpPr/>
          <p:nvPr/>
        </p:nvSpPr>
        <p:spPr>
          <a:xfrm>
            <a:off x="6632973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1" name="object 771"/>
          <p:cNvSpPr/>
          <p:nvPr/>
        </p:nvSpPr>
        <p:spPr>
          <a:xfrm>
            <a:off x="6638371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2" name="object 772"/>
          <p:cNvSpPr/>
          <p:nvPr/>
        </p:nvSpPr>
        <p:spPr>
          <a:xfrm>
            <a:off x="6638371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3" name="object 773"/>
          <p:cNvSpPr/>
          <p:nvPr/>
        </p:nvSpPr>
        <p:spPr>
          <a:xfrm>
            <a:off x="6643769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4" name="object 774"/>
          <p:cNvSpPr/>
          <p:nvPr/>
        </p:nvSpPr>
        <p:spPr>
          <a:xfrm>
            <a:off x="6649167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5" name="object 775"/>
          <p:cNvSpPr/>
          <p:nvPr/>
        </p:nvSpPr>
        <p:spPr>
          <a:xfrm>
            <a:off x="6649167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6" name="object 776"/>
          <p:cNvSpPr/>
          <p:nvPr/>
        </p:nvSpPr>
        <p:spPr>
          <a:xfrm>
            <a:off x="6654565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7" name="object 777"/>
          <p:cNvSpPr/>
          <p:nvPr/>
        </p:nvSpPr>
        <p:spPr>
          <a:xfrm>
            <a:off x="6659964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8" name="object 778"/>
          <p:cNvSpPr/>
          <p:nvPr/>
        </p:nvSpPr>
        <p:spPr>
          <a:xfrm>
            <a:off x="6659964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9" name="object 779"/>
          <p:cNvSpPr/>
          <p:nvPr/>
        </p:nvSpPr>
        <p:spPr>
          <a:xfrm>
            <a:off x="6665362" y="4159658"/>
            <a:ext cx="5614" cy="0"/>
          </a:xfrm>
          <a:custGeom>
            <a:avLst/>
            <a:gdLst/>
            <a:ahLst/>
            <a:cxnLst/>
            <a:rect l="l" t="t" r="r" b="b"/>
            <a:pathLst>
              <a:path w="5614" h="0">
                <a:moveTo>
                  <a:pt x="0" y="0"/>
                </a:moveTo>
                <a:lnTo>
                  <a:pt x="5614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0" name="object 780"/>
          <p:cNvSpPr/>
          <p:nvPr/>
        </p:nvSpPr>
        <p:spPr>
          <a:xfrm>
            <a:off x="6670975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1" name="object 781"/>
          <p:cNvSpPr/>
          <p:nvPr/>
        </p:nvSpPr>
        <p:spPr>
          <a:xfrm>
            <a:off x="6670975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2" name="object 782"/>
          <p:cNvSpPr/>
          <p:nvPr/>
        </p:nvSpPr>
        <p:spPr>
          <a:xfrm>
            <a:off x="6676373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3" name="object 783"/>
          <p:cNvSpPr/>
          <p:nvPr/>
        </p:nvSpPr>
        <p:spPr>
          <a:xfrm>
            <a:off x="6681771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4" name="object 784"/>
          <p:cNvSpPr/>
          <p:nvPr/>
        </p:nvSpPr>
        <p:spPr>
          <a:xfrm>
            <a:off x="6681771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5" name="object 785"/>
          <p:cNvSpPr/>
          <p:nvPr/>
        </p:nvSpPr>
        <p:spPr>
          <a:xfrm>
            <a:off x="6687170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6" name="object 786"/>
          <p:cNvSpPr/>
          <p:nvPr/>
        </p:nvSpPr>
        <p:spPr>
          <a:xfrm>
            <a:off x="6692568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7" name="object 787"/>
          <p:cNvSpPr/>
          <p:nvPr/>
        </p:nvSpPr>
        <p:spPr>
          <a:xfrm>
            <a:off x="6692568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8" name="object 788"/>
          <p:cNvSpPr/>
          <p:nvPr/>
        </p:nvSpPr>
        <p:spPr>
          <a:xfrm>
            <a:off x="6697966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9" name="object 789"/>
          <p:cNvSpPr/>
          <p:nvPr/>
        </p:nvSpPr>
        <p:spPr>
          <a:xfrm>
            <a:off x="6703364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0" name="object 790"/>
          <p:cNvSpPr/>
          <p:nvPr/>
        </p:nvSpPr>
        <p:spPr>
          <a:xfrm>
            <a:off x="6708762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1" name="object 791"/>
          <p:cNvSpPr/>
          <p:nvPr/>
        </p:nvSpPr>
        <p:spPr>
          <a:xfrm>
            <a:off x="6708762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2" name="object 792"/>
          <p:cNvSpPr/>
          <p:nvPr/>
        </p:nvSpPr>
        <p:spPr>
          <a:xfrm>
            <a:off x="6714160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3" name="object 793"/>
          <p:cNvSpPr/>
          <p:nvPr/>
        </p:nvSpPr>
        <p:spPr>
          <a:xfrm>
            <a:off x="6719558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4" name="object 794"/>
          <p:cNvSpPr/>
          <p:nvPr/>
        </p:nvSpPr>
        <p:spPr>
          <a:xfrm>
            <a:off x="6719558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5" name="object 795"/>
          <p:cNvSpPr/>
          <p:nvPr/>
        </p:nvSpPr>
        <p:spPr>
          <a:xfrm>
            <a:off x="6724956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6" name="object 796"/>
          <p:cNvSpPr/>
          <p:nvPr/>
        </p:nvSpPr>
        <p:spPr>
          <a:xfrm>
            <a:off x="6730355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7" name="object 797"/>
          <p:cNvSpPr/>
          <p:nvPr/>
        </p:nvSpPr>
        <p:spPr>
          <a:xfrm>
            <a:off x="6730355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8" name="object 798"/>
          <p:cNvSpPr/>
          <p:nvPr/>
        </p:nvSpPr>
        <p:spPr>
          <a:xfrm>
            <a:off x="6735753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9" name="object 799"/>
          <p:cNvSpPr/>
          <p:nvPr/>
        </p:nvSpPr>
        <p:spPr>
          <a:xfrm>
            <a:off x="6741151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0" name="object 800"/>
          <p:cNvSpPr/>
          <p:nvPr/>
        </p:nvSpPr>
        <p:spPr>
          <a:xfrm>
            <a:off x="6741151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1" name="object 801"/>
          <p:cNvSpPr/>
          <p:nvPr/>
        </p:nvSpPr>
        <p:spPr>
          <a:xfrm>
            <a:off x="6746549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2" name="object 802"/>
          <p:cNvSpPr/>
          <p:nvPr/>
        </p:nvSpPr>
        <p:spPr>
          <a:xfrm>
            <a:off x="6751947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3" name="object 803"/>
          <p:cNvSpPr/>
          <p:nvPr/>
        </p:nvSpPr>
        <p:spPr>
          <a:xfrm>
            <a:off x="6751947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4" name="object 804"/>
          <p:cNvSpPr/>
          <p:nvPr/>
        </p:nvSpPr>
        <p:spPr>
          <a:xfrm>
            <a:off x="6757345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5" name="object 805"/>
          <p:cNvSpPr/>
          <p:nvPr/>
        </p:nvSpPr>
        <p:spPr>
          <a:xfrm>
            <a:off x="6762743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6" name="object 806"/>
          <p:cNvSpPr/>
          <p:nvPr/>
        </p:nvSpPr>
        <p:spPr>
          <a:xfrm>
            <a:off x="6762743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7" name="object 807"/>
          <p:cNvSpPr/>
          <p:nvPr/>
        </p:nvSpPr>
        <p:spPr>
          <a:xfrm>
            <a:off x="6768141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8" name="object 808"/>
          <p:cNvSpPr/>
          <p:nvPr/>
        </p:nvSpPr>
        <p:spPr>
          <a:xfrm>
            <a:off x="6773540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9" name="object 809"/>
          <p:cNvSpPr/>
          <p:nvPr/>
        </p:nvSpPr>
        <p:spPr>
          <a:xfrm>
            <a:off x="6773540" y="4159658"/>
            <a:ext cx="5542" cy="0"/>
          </a:xfrm>
          <a:custGeom>
            <a:avLst/>
            <a:gdLst/>
            <a:ahLst/>
            <a:cxnLst/>
            <a:rect l="l" t="t" r="r" b="b"/>
            <a:pathLst>
              <a:path w="5542" h="0">
                <a:moveTo>
                  <a:pt x="0" y="0"/>
                </a:moveTo>
                <a:lnTo>
                  <a:pt x="5542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0" name="object 810"/>
          <p:cNvSpPr/>
          <p:nvPr/>
        </p:nvSpPr>
        <p:spPr>
          <a:xfrm>
            <a:off x="6779082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1" name="object 811"/>
          <p:cNvSpPr/>
          <p:nvPr/>
        </p:nvSpPr>
        <p:spPr>
          <a:xfrm>
            <a:off x="6784480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2" name="object 812"/>
          <p:cNvSpPr/>
          <p:nvPr/>
        </p:nvSpPr>
        <p:spPr>
          <a:xfrm>
            <a:off x="6784480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3" name="object 813"/>
          <p:cNvSpPr/>
          <p:nvPr/>
        </p:nvSpPr>
        <p:spPr>
          <a:xfrm>
            <a:off x="6789878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4" name="object 814"/>
          <p:cNvSpPr/>
          <p:nvPr/>
        </p:nvSpPr>
        <p:spPr>
          <a:xfrm>
            <a:off x="6795276" y="4159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5" name="object 815"/>
          <p:cNvSpPr/>
          <p:nvPr/>
        </p:nvSpPr>
        <p:spPr>
          <a:xfrm>
            <a:off x="6795276" y="4159658"/>
            <a:ext cx="5398" cy="0"/>
          </a:xfrm>
          <a:custGeom>
            <a:avLst/>
            <a:gdLst/>
            <a:ahLst/>
            <a:cxnLst/>
            <a:rect l="l" t="t" r="r" b="b"/>
            <a:pathLst>
              <a:path w="5398" h="0">
                <a:moveTo>
                  <a:pt x="0" y="0"/>
                </a:moveTo>
                <a:lnTo>
                  <a:pt x="5398" y="0"/>
                </a:lnTo>
              </a:path>
            </a:pathLst>
          </a:custGeom>
          <a:ln w="7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6" name="object 816"/>
          <p:cNvSpPr txBox="1"/>
          <p:nvPr/>
        </p:nvSpPr>
        <p:spPr>
          <a:xfrm>
            <a:off x="410972" y="4391780"/>
            <a:ext cx="4872990" cy="1887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900" spc="-114">
                <a:latin typeface="Arial"/>
                <a:cs typeface="Arial"/>
              </a:rPr>
              <a:t>-2</a:t>
            </a:r>
            <a:endParaRPr sz="9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0"/>
              </a:spcBef>
            </a:pPr>
            <a:endParaRPr sz="1200"/>
          </a:p>
          <a:p>
            <a:pPr algn="r" marR="12700">
              <a:lnSpc>
                <a:spcPct val="100000"/>
              </a:lnSpc>
            </a:pPr>
            <a:r>
              <a:rPr dirty="0" smtClean="0" sz="900" spc="-114">
                <a:latin typeface="Arial"/>
                <a:cs typeface="Arial"/>
              </a:rPr>
              <a:t>-4</a:t>
            </a:r>
            <a:endParaRPr sz="9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0"/>
              </a:spcBef>
            </a:pPr>
            <a:endParaRPr sz="1200"/>
          </a:p>
          <a:p>
            <a:pPr algn="r" marR="12700">
              <a:lnSpc>
                <a:spcPct val="100000"/>
              </a:lnSpc>
            </a:pPr>
            <a:r>
              <a:rPr dirty="0" smtClean="0" sz="900" spc="-114">
                <a:latin typeface="Arial"/>
                <a:cs typeface="Arial"/>
              </a:rPr>
              <a:t>-6</a:t>
            </a:r>
            <a:endParaRPr sz="9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0"/>
              </a:spcBef>
            </a:pPr>
            <a:endParaRPr sz="1200"/>
          </a:p>
          <a:p>
            <a:pPr algn="r" marR="12700">
              <a:lnSpc>
                <a:spcPct val="100000"/>
              </a:lnSpc>
            </a:pPr>
            <a:r>
              <a:rPr dirty="0" smtClean="0" sz="900" spc="-114">
                <a:latin typeface="Arial"/>
                <a:cs typeface="Arial"/>
              </a:rPr>
              <a:t>-8</a:t>
            </a:r>
            <a:endParaRPr sz="9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denti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90"/>
              </a:spcBef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817" name="object 817"/>
          <p:cNvSpPr txBox="1"/>
          <p:nvPr/>
        </p:nvSpPr>
        <p:spPr>
          <a:xfrm>
            <a:off x="5211721" y="4091699"/>
            <a:ext cx="736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25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818" name="object 818"/>
          <p:cNvSpPr txBox="1"/>
          <p:nvPr/>
        </p:nvSpPr>
        <p:spPr>
          <a:xfrm>
            <a:off x="5211721" y="3791808"/>
            <a:ext cx="736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25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819" name="object 819"/>
          <p:cNvSpPr txBox="1"/>
          <p:nvPr/>
        </p:nvSpPr>
        <p:spPr>
          <a:xfrm>
            <a:off x="5211721" y="3492013"/>
            <a:ext cx="736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25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820" name="object 820"/>
          <p:cNvSpPr txBox="1"/>
          <p:nvPr/>
        </p:nvSpPr>
        <p:spPr>
          <a:xfrm>
            <a:off x="5211721" y="2892325"/>
            <a:ext cx="73660" cy="448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25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0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900" spc="-125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821" name="object 821"/>
          <p:cNvSpPr txBox="1"/>
          <p:nvPr/>
        </p:nvSpPr>
        <p:spPr>
          <a:xfrm>
            <a:off x="3838258" y="4255984"/>
            <a:ext cx="990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14">
                <a:latin typeface="Arial"/>
                <a:cs typeface="Arial"/>
              </a:rPr>
              <a:t>-4</a:t>
            </a:r>
            <a:endParaRPr sz="900">
              <a:latin typeface="Arial"/>
              <a:cs typeface="Arial"/>
            </a:endParaRPr>
          </a:p>
        </p:txBody>
      </p:sp>
      <p:sp>
        <p:nvSpPr>
          <p:cNvPr id="822" name="object 822"/>
          <p:cNvSpPr txBox="1"/>
          <p:nvPr/>
        </p:nvSpPr>
        <p:spPr>
          <a:xfrm>
            <a:off x="4200472" y="4255984"/>
            <a:ext cx="990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14">
                <a:latin typeface="Arial"/>
                <a:cs typeface="Arial"/>
              </a:rPr>
              <a:t>-3</a:t>
            </a:r>
            <a:endParaRPr sz="900">
              <a:latin typeface="Arial"/>
              <a:cs typeface="Arial"/>
            </a:endParaRPr>
          </a:p>
        </p:txBody>
      </p:sp>
      <p:sp>
        <p:nvSpPr>
          <p:cNvPr id="823" name="object 823"/>
          <p:cNvSpPr txBox="1"/>
          <p:nvPr/>
        </p:nvSpPr>
        <p:spPr>
          <a:xfrm>
            <a:off x="4568264" y="4255984"/>
            <a:ext cx="990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14">
                <a:latin typeface="Arial"/>
                <a:cs typeface="Arial"/>
              </a:rPr>
              <a:t>-2</a:t>
            </a:r>
            <a:endParaRPr sz="900">
              <a:latin typeface="Arial"/>
              <a:cs typeface="Arial"/>
            </a:endParaRPr>
          </a:p>
        </p:txBody>
      </p:sp>
      <p:sp>
        <p:nvSpPr>
          <p:cNvPr id="824" name="object 824"/>
          <p:cNvSpPr txBox="1"/>
          <p:nvPr/>
        </p:nvSpPr>
        <p:spPr>
          <a:xfrm>
            <a:off x="4930443" y="4255984"/>
            <a:ext cx="990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14">
                <a:latin typeface="Arial"/>
                <a:cs typeface="Arial"/>
              </a:rPr>
              <a:t>-1</a:t>
            </a:r>
            <a:endParaRPr sz="900">
              <a:latin typeface="Arial"/>
              <a:cs typeface="Arial"/>
            </a:endParaRPr>
          </a:p>
        </p:txBody>
      </p:sp>
      <p:sp>
        <p:nvSpPr>
          <p:cNvPr id="825" name="object 825"/>
          <p:cNvSpPr txBox="1"/>
          <p:nvPr/>
        </p:nvSpPr>
        <p:spPr>
          <a:xfrm>
            <a:off x="5309103" y="4255984"/>
            <a:ext cx="736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25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826" name="object 826"/>
          <p:cNvSpPr txBox="1"/>
          <p:nvPr/>
        </p:nvSpPr>
        <p:spPr>
          <a:xfrm>
            <a:off x="5671282" y="4255984"/>
            <a:ext cx="736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25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827" name="object 827"/>
          <p:cNvSpPr txBox="1"/>
          <p:nvPr/>
        </p:nvSpPr>
        <p:spPr>
          <a:xfrm>
            <a:off x="6039074" y="4255984"/>
            <a:ext cx="736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25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828" name="object 828"/>
          <p:cNvSpPr txBox="1"/>
          <p:nvPr/>
        </p:nvSpPr>
        <p:spPr>
          <a:xfrm>
            <a:off x="6401325" y="4255984"/>
            <a:ext cx="736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25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829" name="object 829"/>
          <p:cNvSpPr txBox="1"/>
          <p:nvPr/>
        </p:nvSpPr>
        <p:spPr>
          <a:xfrm>
            <a:off x="6763719" y="4255984"/>
            <a:ext cx="736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25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830" name="object 830"/>
          <p:cNvSpPr txBox="1"/>
          <p:nvPr/>
        </p:nvSpPr>
        <p:spPr>
          <a:xfrm>
            <a:off x="436844" y="1119873"/>
            <a:ext cx="1219835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h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31" name="object 831"/>
          <p:cNvSpPr txBox="1"/>
          <p:nvPr/>
        </p:nvSpPr>
        <p:spPr>
          <a:xfrm>
            <a:off x="1690451" y="1330049"/>
            <a:ext cx="13315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34060" algn="l"/>
              </a:tabLst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12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832" name="object 832"/>
          <p:cNvSpPr txBox="1"/>
          <p:nvPr/>
        </p:nvSpPr>
        <p:spPr>
          <a:xfrm>
            <a:off x="1680600" y="1065557"/>
            <a:ext cx="13754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8440" algn="l"/>
                <a:tab pos="520065" algn="l"/>
                <a:tab pos="734695" algn="l"/>
                <a:tab pos="1003300" algn="l"/>
                <a:tab pos="1362075" algn="l"/>
              </a:tabLst>
            </a:pP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2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33" name="object 833"/>
          <p:cNvSpPr txBox="1"/>
          <p:nvPr/>
        </p:nvSpPr>
        <p:spPr>
          <a:xfrm>
            <a:off x="2871863" y="1321508"/>
            <a:ext cx="88265" cy="140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20">
                <a:latin typeface="Symbol"/>
                <a:cs typeface="Symbol"/>
              </a:rPr>
              <a:t></a:t>
            </a:r>
            <a:endParaRPr sz="850">
              <a:latin typeface="Symbol"/>
              <a:cs typeface="Symbol"/>
            </a:endParaRPr>
          </a:p>
        </p:txBody>
      </p:sp>
      <p:sp>
        <p:nvSpPr>
          <p:cNvPr id="834" name="object 834"/>
          <p:cNvSpPr txBox="1"/>
          <p:nvPr/>
        </p:nvSpPr>
        <p:spPr>
          <a:xfrm>
            <a:off x="2244841" y="1183373"/>
            <a:ext cx="13335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35" name="object 835"/>
          <p:cNvSpPr txBox="1"/>
          <p:nvPr/>
        </p:nvSpPr>
        <p:spPr>
          <a:xfrm>
            <a:off x="440289" y="1647155"/>
            <a:ext cx="180911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A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l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;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R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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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36" name="object 836"/>
          <p:cNvSpPr/>
          <p:nvPr/>
        </p:nvSpPr>
        <p:spPr>
          <a:xfrm>
            <a:off x="1701974" y="3487654"/>
            <a:ext cx="475000" cy="0"/>
          </a:xfrm>
          <a:custGeom>
            <a:avLst/>
            <a:gdLst/>
            <a:ahLst/>
            <a:cxnLst/>
            <a:rect l="l" t="t" r="r" b="b"/>
            <a:pathLst>
              <a:path w="475000" h="0">
                <a:moveTo>
                  <a:pt x="0" y="0"/>
                </a:moveTo>
                <a:lnTo>
                  <a:pt x="475000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7" name="object 837"/>
          <p:cNvSpPr/>
          <p:nvPr/>
        </p:nvSpPr>
        <p:spPr>
          <a:xfrm>
            <a:off x="2391125" y="3487654"/>
            <a:ext cx="623991" cy="0"/>
          </a:xfrm>
          <a:custGeom>
            <a:avLst/>
            <a:gdLst/>
            <a:ahLst/>
            <a:cxnLst/>
            <a:rect l="l" t="t" r="r" b="b"/>
            <a:pathLst>
              <a:path w="623991" h="0">
                <a:moveTo>
                  <a:pt x="0" y="0"/>
                </a:moveTo>
                <a:lnTo>
                  <a:pt x="623991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8" name="object 838"/>
          <p:cNvSpPr txBox="1"/>
          <p:nvPr/>
        </p:nvSpPr>
        <p:spPr>
          <a:xfrm>
            <a:off x="2388210" y="3412563"/>
            <a:ext cx="605790" cy="318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65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80">
                <a:latin typeface="Times New Roman"/>
                <a:cs typeface="Times New Roman"/>
              </a:rPr>
              <a:t> </a:t>
            </a:r>
            <a:r>
              <a:rPr dirty="0" smtClean="0" baseline="-24904" sz="2175" spc="-37">
                <a:latin typeface="Symbol"/>
                <a:cs typeface="Symbol"/>
              </a:rPr>
              <a:t></a:t>
            </a:r>
            <a:r>
              <a:rPr dirty="0" smtClean="0" baseline="-24904" sz="2175" spc="-150">
                <a:latin typeface="Times New Roman"/>
                <a:cs typeface="Times New Roman"/>
              </a:rPr>
              <a:t> </a:t>
            </a:r>
            <a:r>
              <a:rPr dirty="0" smtClean="0" baseline="-24904" sz="2175" spc="150">
                <a:latin typeface="Times New Roman"/>
                <a:cs typeface="Times New Roman"/>
              </a:rPr>
              <a:t>e</a:t>
            </a:r>
            <a:r>
              <a:rPr dirty="0" smtClean="0" sz="850" spc="1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39" name="object 839"/>
          <p:cNvSpPr txBox="1"/>
          <p:nvPr/>
        </p:nvSpPr>
        <p:spPr>
          <a:xfrm>
            <a:off x="1695980" y="3497305"/>
            <a:ext cx="4806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40" name="object 840"/>
          <p:cNvSpPr txBox="1"/>
          <p:nvPr/>
        </p:nvSpPr>
        <p:spPr>
          <a:xfrm>
            <a:off x="440440" y="3814410"/>
            <a:ext cx="36887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l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-105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140">
                <a:latin typeface="Times New Roman"/>
                <a:cs typeface="Times New Roman"/>
              </a:rPr>
              <a:t>p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0</a:t>
            </a:r>
            <a:r>
              <a:rPr dirty="0" smtClean="0" sz="1450" spc="35">
                <a:latin typeface="Times New Roman"/>
                <a:cs typeface="Times New Roman"/>
              </a:rPr>
              <a:t>;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R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l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-105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140">
                <a:latin typeface="Times New Roman"/>
                <a:cs typeface="Times New Roman"/>
              </a:rPr>
              <a:t>p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41" name="object 841"/>
          <p:cNvSpPr/>
          <p:nvPr/>
        </p:nvSpPr>
        <p:spPr>
          <a:xfrm>
            <a:off x="1963452" y="6685226"/>
            <a:ext cx="631513" cy="0"/>
          </a:xfrm>
          <a:custGeom>
            <a:avLst/>
            <a:gdLst/>
            <a:ahLst/>
            <a:cxnLst/>
            <a:rect l="l" t="t" r="r" b="b"/>
            <a:pathLst>
              <a:path w="631513" h="0">
                <a:moveTo>
                  <a:pt x="0" y="0"/>
                </a:moveTo>
                <a:lnTo>
                  <a:pt x="63151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2" name="object 842"/>
          <p:cNvSpPr/>
          <p:nvPr/>
        </p:nvSpPr>
        <p:spPr>
          <a:xfrm>
            <a:off x="2791652" y="6685226"/>
            <a:ext cx="628477" cy="0"/>
          </a:xfrm>
          <a:custGeom>
            <a:avLst/>
            <a:gdLst/>
            <a:ahLst/>
            <a:cxnLst/>
            <a:rect l="l" t="t" r="r" b="b"/>
            <a:pathLst>
              <a:path w="628477" h="0">
                <a:moveTo>
                  <a:pt x="0" y="0"/>
                </a:moveTo>
                <a:lnTo>
                  <a:pt x="628477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3" name="object 843"/>
          <p:cNvSpPr/>
          <p:nvPr/>
        </p:nvSpPr>
        <p:spPr>
          <a:xfrm>
            <a:off x="3756582" y="6685226"/>
            <a:ext cx="198266" cy="0"/>
          </a:xfrm>
          <a:custGeom>
            <a:avLst/>
            <a:gdLst/>
            <a:ahLst/>
            <a:cxnLst/>
            <a:rect l="l" t="t" r="r" b="b"/>
            <a:pathLst>
              <a:path w="198266" h="0">
                <a:moveTo>
                  <a:pt x="0" y="0"/>
                </a:moveTo>
                <a:lnTo>
                  <a:pt x="19826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4" name="object 844"/>
          <p:cNvSpPr txBox="1"/>
          <p:nvPr/>
        </p:nvSpPr>
        <p:spPr>
          <a:xfrm>
            <a:off x="3463874" y="6548206"/>
            <a:ext cx="865505" cy="379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ts val="1575"/>
              </a:lnSpc>
              <a:tabLst>
                <a:tab pos="534035" algn="l"/>
              </a:tabLst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r>
              <a:rPr dirty="0" smtClean="0" baseline="36398" sz="2175" spc="52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endParaRPr baseline="42483" sz="1275">
              <a:latin typeface="Times New Roman"/>
              <a:cs typeface="Times New Roman"/>
            </a:endParaRPr>
          </a:p>
          <a:p>
            <a:pPr algn="ctr" marR="72390">
              <a:lnSpc>
                <a:spcPts val="1315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45" name="object 845"/>
          <p:cNvSpPr txBox="1"/>
          <p:nvPr/>
        </p:nvSpPr>
        <p:spPr>
          <a:xfrm>
            <a:off x="3850921" y="642221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46" name="object 846"/>
          <p:cNvSpPr txBox="1"/>
          <p:nvPr/>
        </p:nvSpPr>
        <p:spPr>
          <a:xfrm>
            <a:off x="3244579" y="6422211"/>
            <a:ext cx="15494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47" name="object 847"/>
          <p:cNvSpPr txBox="1"/>
          <p:nvPr/>
        </p:nvSpPr>
        <p:spPr>
          <a:xfrm>
            <a:off x="2885990" y="642221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48" name="object 848"/>
          <p:cNvSpPr txBox="1"/>
          <p:nvPr/>
        </p:nvSpPr>
        <p:spPr>
          <a:xfrm>
            <a:off x="2419099" y="6422211"/>
            <a:ext cx="15494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49" name="object 849"/>
          <p:cNvSpPr txBox="1"/>
          <p:nvPr/>
        </p:nvSpPr>
        <p:spPr>
          <a:xfrm>
            <a:off x="2057823" y="642221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50" name="object 850"/>
          <p:cNvSpPr txBox="1"/>
          <p:nvPr/>
        </p:nvSpPr>
        <p:spPr>
          <a:xfrm>
            <a:off x="3048367" y="6694144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51" name="object 851"/>
          <p:cNvSpPr txBox="1"/>
          <p:nvPr/>
        </p:nvSpPr>
        <p:spPr>
          <a:xfrm>
            <a:off x="2179408" y="6430374"/>
            <a:ext cx="1082040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1645" algn="l"/>
                <a:tab pos="840740" algn="l"/>
              </a:tabLst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36398" sz="2175" spc="67">
                <a:latin typeface="Symbol"/>
                <a:cs typeface="Symbol"/>
              </a:rPr>
              <a:t></a:t>
            </a:r>
            <a:r>
              <a:rPr dirty="0" smtClean="0" baseline="-36398" sz="2175" spc="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52" name="object 852"/>
          <p:cNvSpPr txBox="1"/>
          <p:nvPr/>
        </p:nvSpPr>
        <p:spPr>
          <a:xfrm>
            <a:off x="2221622" y="6694144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53" name="object 853"/>
          <p:cNvSpPr txBox="1"/>
          <p:nvPr/>
        </p:nvSpPr>
        <p:spPr>
          <a:xfrm>
            <a:off x="410422" y="6548206"/>
            <a:ext cx="166243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854" name="object 854"/>
          <p:cNvSpPr/>
          <p:nvPr/>
        </p:nvSpPr>
        <p:spPr>
          <a:xfrm>
            <a:off x="1961207" y="7688181"/>
            <a:ext cx="632122" cy="0"/>
          </a:xfrm>
          <a:custGeom>
            <a:avLst/>
            <a:gdLst/>
            <a:ahLst/>
            <a:cxnLst/>
            <a:rect l="l" t="t" r="r" b="b"/>
            <a:pathLst>
              <a:path w="632122" h="0">
                <a:moveTo>
                  <a:pt x="0" y="0"/>
                </a:moveTo>
                <a:lnTo>
                  <a:pt x="632122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5" name="object 855"/>
          <p:cNvSpPr/>
          <p:nvPr/>
        </p:nvSpPr>
        <p:spPr>
          <a:xfrm>
            <a:off x="2787393" y="7688181"/>
            <a:ext cx="629323" cy="0"/>
          </a:xfrm>
          <a:custGeom>
            <a:avLst/>
            <a:gdLst/>
            <a:ahLst/>
            <a:cxnLst/>
            <a:rect l="l" t="t" r="r" b="b"/>
            <a:pathLst>
              <a:path w="629323" h="0">
                <a:moveTo>
                  <a:pt x="0" y="0"/>
                </a:moveTo>
                <a:lnTo>
                  <a:pt x="629323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6" name="object 856"/>
          <p:cNvSpPr/>
          <p:nvPr/>
        </p:nvSpPr>
        <p:spPr>
          <a:xfrm>
            <a:off x="3753284" y="7688181"/>
            <a:ext cx="268715" cy="0"/>
          </a:xfrm>
          <a:custGeom>
            <a:avLst/>
            <a:gdLst/>
            <a:ahLst/>
            <a:cxnLst/>
            <a:rect l="l" t="t" r="r" b="b"/>
            <a:pathLst>
              <a:path w="268715" h="0">
                <a:moveTo>
                  <a:pt x="0" y="0"/>
                </a:moveTo>
                <a:lnTo>
                  <a:pt x="268715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7" name="object 857"/>
          <p:cNvSpPr txBox="1"/>
          <p:nvPr/>
        </p:nvSpPr>
        <p:spPr>
          <a:xfrm>
            <a:off x="436786" y="6978343"/>
            <a:ext cx="1854200" cy="589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75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x</a:t>
            </a:r>
            <a:endParaRPr baseline="42483" sz="1275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9"/>
              </a:spcBef>
            </a:pPr>
            <a:endParaRPr sz="1100"/>
          </a:p>
          <a:p>
            <a:pPr algn="r" marR="1651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68" name="object 86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858" name="object 858"/>
          <p:cNvSpPr txBox="1"/>
          <p:nvPr/>
        </p:nvSpPr>
        <p:spPr>
          <a:xfrm>
            <a:off x="4065763" y="7466829"/>
            <a:ext cx="39687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67">
                <a:latin typeface="Symbol"/>
                <a:cs typeface="Symbol"/>
              </a:rPr>
              <a:t></a:t>
            </a:r>
            <a:r>
              <a:rPr dirty="0" smtClean="0" baseline="-24904" sz="2175" spc="-22">
                <a:latin typeface="Times New Roman"/>
                <a:cs typeface="Times New Roman"/>
              </a:rPr>
              <a:t> </a:t>
            </a:r>
            <a:r>
              <a:rPr dirty="0" smtClean="0" baseline="-24904" sz="2175" spc="150">
                <a:latin typeface="Times New Roman"/>
                <a:cs typeface="Times New Roman"/>
              </a:rPr>
              <a:t>e</a:t>
            </a:r>
            <a:r>
              <a:rPr dirty="0" smtClean="0" sz="850" spc="1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59" name="object 859"/>
          <p:cNvSpPr txBox="1"/>
          <p:nvPr/>
        </p:nvSpPr>
        <p:spPr>
          <a:xfrm>
            <a:off x="3846077" y="7425358"/>
            <a:ext cx="15494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60" name="object 860"/>
          <p:cNvSpPr txBox="1"/>
          <p:nvPr/>
        </p:nvSpPr>
        <p:spPr>
          <a:xfrm>
            <a:off x="3240794" y="7425358"/>
            <a:ext cx="15494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61" name="object 861"/>
          <p:cNvSpPr txBox="1"/>
          <p:nvPr/>
        </p:nvSpPr>
        <p:spPr>
          <a:xfrm>
            <a:off x="2881768" y="742535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62" name="object 862"/>
          <p:cNvSpPr txBox="1"/>
          <p:nvPr/>
        </p:nvSpPr>
        <p:spPr>
          <a:xfrm>
            <a:off x="2417565" y="7425358"/>
            <a:ext cx="15430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5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63" name="object 863"/>
          <p:cNvSpPr txBox="1"/>
          <p:nvPr/>
        </p:nvSpPr>
        <p:spPr>
          <a:xfrm>
            <a:off x="2219864" y="7696861"/>
            <a:ext cx="17341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37565" algn="l"/>
                <a:tab pos="162242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64" name="object 864"/>
          <p:cNvSpPr txBox="1"/>
          <p:nvPr/>
        </p:nvSpPr>
        <p:spPr>
          <a:xfrm>
            <a:off x="3460480" y="7551103"/>
            <a:ext cx="4025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865" name="object 865"/>
          <p:cNvSpPr txBox="1"/>
          <p:nvPr/>
        </p:nvSpPr>
        <p:spPr>
          <a:xfrm>
            <a:off x="2177318" y="7433416"/>
            <a:ext cx="1080770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1645" algn="l"/>
                <a:tab pos="838200" algn="l"/>
              </a:tabLst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36398" sz="2175" spc="-37">
                <a:latin typeface="Symbol"/>
                <a:cs typeface="Symbol"/>
              </a:rPr>
              <a:t></a:t>
            </a:r>
            <a:r>
              <a:rPr dirty="0" smtClean="0" baseline="-36398" sz="2175" spc="4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66" name="object 866"/>
          <p:cNvSpPr txBox="1"/>
          <p:nvPr/>
        </p:nvSpPr>
        <p:spPr>
          <a:xfrm>
            <a:off x="410421" y="7551103"/>
            <a:ext cx="16605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867" name="object 867"/>
          <p:cNvSpPr txBox="1"/>
          <p:nvPr/>
        </p:nvSpPr>
        <p:spPr>
          <a:xfrm>
            <a:off x="410420" y="7981008"/>
            <a:ext cx="5415915" cy="1840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735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5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950" spc="-220">
                <a:latin typeface="Symbol"/>
                <a:cs typeface="Symbol"/>
              </a:rPr>
              <a:t>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1950" spc="-80">
                <a:latin typeface="Symbol"/>
                <a:cs typeface="Symbol"/>
              </a:rPr>
              <a:t>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142">
                <a:latin typeface="Times New Roman"/>
                <a:cs typeface="Times New Roman"/>
              </a:rPr>
              <a:t> </a:t>
            </a:r>
            <a:r>
              <a:rPr dirty="0" smtClean="0" sz="1450" spc="180">
                <a:latin typeface="Symbol"/>
                <a:cs typeface="Symbol"/>
              </a:rPr>
              <a:t>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75">
                <a:latin typeface="Symbol"/>
                <a:cs typeface="Symbol"/>
              </a:rPr>
              <a:t></a:t>
            </a:r>
            <a:r>
              <a:rPr dirty="0" smtClean="0" baseline="42483" sz="1275" spc="44">
                <a:latin typeface="Times New Roman"/>
                <a:cs typeface="Times New Roman"/>
              </a:rPr>
              <a:t>x</a:t>
            </a:r>
            <a:r>
              <a:rPr dirty="0" smtClean="0" baseline="42483" sz="1275" spc="44">
                <a:latin typeface="Times New Roman"/>
                <a:cs typeface="Times New Roman"/>
              </a:rPr>
              <a:t> 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8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50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 marL="38735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80">
                <a:latin typeface="Times New Roman"/>
                <a:cs typeface="Times New Roman"/>
              </a:rPr>
              <a:t> </a:t>
            </a:r>
            <a:r>
              <a:rPr dirty="0" smtClean="0" sz="1450" spc="175">
                <a:latin typeface="Times New Roman"/>
                <a:cs typeface="Times New Roman"/>
              </a:rPr>
              <a:t>1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05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1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0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,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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10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18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4"/>
              </a:spcBef>
            </a:pPr>
            <a:endParaRPr sz="750"/>
          </a:p>
          <a:p>
            <a:pPr marL="38735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110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17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6788" y="1844910"/>
            <a:ext cx="850930" cy="0"/>
          </a:xfrm>
          <a:custGeom>
            <a:avLst/>
            <a:gdLst/>
            <a:ahLst/>
            <a:cxnLst/>
            <a:rect l="l" t="t" r="r" b="b"/>
            <a:pathLst>
              <a:path w="850930" h="0">
                <a:moveTo>
                  <a:pt x="0" y="0"/>
                </a:moveTo>
                <a:lnTo>
                  <a:pt x="850930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0421" y="477848"/>
            <a:ext cx="4535170" cy="1471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0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-130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Times New Roman"/>
                <a:cs typeface="Times New Roman"/>
              </a:rPr>
              <a:t>,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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0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110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18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5"/>
              </a:spcBef>
            </a:pPr>
            <a:endParaRPr sz="650"/>
          </a:p>
          <a:p>
            <a:pPr marL="38735">
              <a:lnSpc>
                <a:spcPct val="100000"/>
              </a:lnSpc>
            </a:pP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i</a:t>
            </a:r>
            <a:r>
              <a:rPr dirty="0" smtClean="0" sz="1450" spc="25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i</a:t>
            </a:r>
            <a:r>
              <a:rPr dirty="0" smtClean="0" sz="1450" spc="25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5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 marL="38735">
              <a:lnSpc>
                <a:spcPct val="100000"/>
              </a:lnSpc>
            </a:pP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80">
                <a:latin typeface="Times New Roman"/>
                <a:cs typeface="Times New Roman"/>
              </a:rPr>
              <a:t>7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5"/>
              </a:spcBef>
            </a:pPr>
            <a:endParaRPr sz="1400"/>
          </a:p>
          <a:p>
            <a:pPr marL="38735">
              <a:lnSpc>
                <a:spcPct val="100000"/>
              </a:lnSpc>
            </a:pPr>
            <a:r>
              <a:rPr dirty="0" smtClean="0" sz="1950" spc="-26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8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9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315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</a:t>
            </a:r>
            <a:r>
              <a:rPr dirty="0" smtClean="0" baseline="36398" sz="2175" spc="-104">
                <a:latin typeface="Times New Roman"/>
                <a:cs typeface="Times New Roman"/>
              </a:rPr>
              <a:t> </a:t>
            </a:r>
            <a:r>
              <a:rPr dirty="0" smtClean="0" baseline="36398" sz="2175" spc="-44">
                <a:latin typeface="Times New Roman"/>
                <a:cs typeface="Times New Roman"/>
              </a:rPr>
              <a:t>c</a:t>
            </a:r>
            <a:r>
              <a:rPr dirty="0" smtClean="0" baseline="36398" sz="2175" spc="30">
                <a:latin typeface="Times New Roman"/>
                <a:cs typeface="Times New Roman"/>
              </a:rPr>
              <a:t>o</a:t>
            </a:r>
            <a:r>
              <a:rPr dirty="0" smtClean="0" baseline="36398" sz="2175" spc="75">
                <a:latin typeface="Times New Roman"/>
                <a:cs typeface="Times New Roman"/>
              </a:rPr>
              <a:t>s</a:t>
            </a:r>
            <a:r>
              <a:rPr dirty="0" smtClean="0" baseline="36398" sz="2175" spc="60">
                <a:latin typeface="Times New Roman"/>
                <a:cs typeface="Times New Roman"/>
              </a:rPr>
              <a:t>h</a:t>
            </a:r>
            <a:r>
              <a:rPr dirty="0" smtClean="0" baseline="36398" sz="2175" spc="-157">
                <a:latin typeface="Times New Roman"/>
                <a:cs typeface="Times New Roman"/>
              </a:rPr>
              <a:t> </a:t>
            </a:r>
            <a:r>
              <a:rPr dirty="0" smtClean="0" baseline="36398" sz="2175" spc="97">
                <a:latin typeface="Times New Roman"/>
                <a:cs typeface="Times New Roman"/>
              </a:rPr>
              <a:t>2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4674" y="1854559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9273" y="2432919"/>
            <a:ext cx="847675" cy="0"/>
          </a:xfrm>
          <a:custGeom>
            <a:avLst/>
            <a:gdLst/>
            <a:ahLst/>
            <a:cxnLst/>
            <a:rect l="l" t="t" r="r" b="b"/>
            <a:pathLst>
              <a:path w="847675" h="0">
                <a:moveTo>
                  <a:pt x="0" y="0"/>
                </a:moveTo>
                <a:lnTo>
                  <a:pt x="847675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36767" y="2232393"/>
            <a:ext cx="1903730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9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baseline="36398" sz="2175" spc="-37">
                <a:latin typeface="Times New Roman"/>
                <a:cs typeface="Times New Roman"/>
              </a:rPr>
              <a:t>c</a:t>
            </a:r>
            <a:r>
              <a:rPr dirty="0" smtClean="0" baseline="36398" sz="2175" spc="30">
                <a:latin typeface="Times New Roman"/>
                <a:cs typeface="Times New Roman"/>
              </a:rPr>
              <a:t>o</a:t>
            </a:r>
            <a:r>
              <a:rPr dirty="0" smtClean="0" baseline="36398" sz="2175" spc="75">
                <a:latin typeface="Times New Roman"/>
                <a:cs typeface="Times New Roman"/>
              </a:rPr>
              <a:t>s</a:t>
            </a:r>
            <a:r>
              <a:rPr dirty="0" smtClean="0" baseline="36398" sz="2175" spc="60">
                <a:latin typeface="Times New Roman"/>
                <a:cs typeface="Times New Roman"/>
              </a:rPr>
              <a:t>h</a:t>
            </a:r>
            <a:r>
              <a:rPr dirty="0" smtClean="0" baseline="36398" sz="2175" spc="-157">
                <a:latin typeface="Times New Roman"/>
                <a:cs typeface="Times New Roman"/>
              </a:rPr>
              <a:t> </a:t>
            </a:r>
            <a:r>
              <a:rPr dirty="0" smtClean="0" baseline="36398" sz="2175" spc="97">
                <a:latin typeface="Times New Roman"/>
                <a:cs typeface="Times New Roman"/>
              </a:rPr>
              <a:t>2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-30">
                <a:latin typeface="Times New Roman"/>
                <a:cs typeface="Times New Roman"/>
              </a:rPr>
              <a:t> </a:t>
            </a:r>
            <a:r>
              <a:rPr dirty="0" smtClean="0" baseline="36398" sz="2175" spc="-37">
                <a:latin typeface="Symbol"/>
                <a:cs typeface="Symbol"/>
              </a:rPr>
              <a:t></a:t>
            </a:r>
            <a:r>
              <a:rPr dirty="0" smtClean="0" baseline="36398" sz="2175" spc="-352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0972" y="2442569"/>
            <a:ext cx="3597275" cy="12788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624205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1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95">
                <a:latin typeface="Times New Roman"/>
                <a:cs typeface="Times New Roman"/>
              </a:rPr>
              <a:t>h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y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5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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4"/>
              </a:spcBef>
            </a:pPr>
            <a:endParaRPr sz="550"/>
          </a:p>
          <a:p>
            <a:pPr marL="38100">
              <a:lnSpc>
                <a:spcPct val="100000"/>
              </a:lnSpc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1</a:t>
            </a:r>
            <a:r>
              <a:rPr dirty="0" smtClean="0" sz="1450" spc="-50">
                <a:latin typeface="Times New Roman"/>
                <a:cs typeface="Times New Roman"/>
              </a:rPr>
              <a:t>1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1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70">
                <a:latin typeface="Times New Roman"/>
                <a:cs typeface="Times New Roman"/>
              </a:rPr>
              <a:t>h</a:t>
            </a:r>
            <a:r>
              <a:rPr dirty="0" smtClean="0" sz="1950" spc="-16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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y</a:t>
            </a:r>
            <a:r>
              <a:rPr dirty="0" smtClean="0" sz="1950" spc="-13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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1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3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83112" y="4097601"/>
            <a:ext cx="590818" cy="0"/>
          </a:xfrm>
          <a:custGeom>
            <a:avLst/>
            <a:gdLst/>
            <a:ahLst/>
            <a:cxnLst/>
            <a:rect l="l" t="t" r="r" b="b"/>
            <a:pathLst>
              <a:path w="590818" h="0">
                <a:moveTo>
                  <a:pt x="0" y="0"/>
                </a:moveTo>
                <a:lnTo>
                  <a:pt x="590818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481608" y="4097601"/>
            <a:ext cx="206963" cy="0"/>
          </a:xfrm>
          <a:custGeom>
            <a:avLst/>
            <a:gdLst/>
            <a:ahLst/>
            <a:cxnLst/>
            <a:rect l="l" t="t" r="r" b="b"/>
            <a:pathLst>
              <a:path w="206963" h="0">
                <a:moveTo>
                  <a:pt x="0" y="0"/>
                </a:moveTo>
                <a:lnTo>
                  <a:pt x="20696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901069" y="4097601"/>
            <a:ext cx="594802" cy="0"/>
          </a:xfrm>
          <a:custGeom>
            <a:avLst/>
            <a:gdLst/>
            <a:ahLst/>
            <a:cxnLst/>
            <a:rect l="l" t="t" r="r" b="b"/>
            <a:pathLst>
              <a:path w="594802" h="0">
                <a:moveTo>
                  <a:pt x="0" y="0"/>
                </a:moveTo>
                <a:lnTo>
                  <a:pt x="594802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36883" y="3897081"/>
            <a:ext cx="125603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45" i="1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Symbol"/>
                <a:cs typeface="Symbol"/>
              </a:rPr>
              <a:t>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20" i="1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baseline="34482" sz="2175" spc="52" i="1">
                <a:latin typeface="Times New Roman"/>
                <a:cs typeface="Times New Roman"/>
              </a:rPr>
              <a:t>e</a:t>
            </a:r>
            <a:endParaRPr baseline="34482" sz="2175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38825" y="3960581"/>
            <a:ext cx="6508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0538" y="3843887"/>
            <a:ext cx="1567815" cy="3473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52120" algn="l"/>
              </a:tabLst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e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baseline="-34482" sz="2175" spc="127">
                <a:latin typeface="Symbol"/>
                <a:cs typeface="Symbol"/>
              </a:rPr>
              <a:t></a:t>
            </a:r>
            <a:r>
              <a:rPr dirty="0" smtClean="0" baseline="-34482" sz="2175" spc="270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170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15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e</a:t>
            </a:r>
            <a:r>
              <a:rPr dirty="0" smtClean="0" sz="1450" spc="35" i="1">
                <a:latin typeface="Times New Roman"/>
                <a:cs typeface="Times New Roman"/>
              </a:rPr>
              <a:t> </a:t>
            </a:r>
            <a:r>
              <a:rPr dirty="0" smtClean="0" sz="1450" spc="165" i="1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20823" y="4106140"/>
            <a:ext cx="86804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564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96199" y="3835724"/>
            <a:ext cx="48387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4805" algn="l"/>
              </a:tabLst>
            </a:pPr>
            <a:r>
              <a:rPr dirty="0" smtClean="0" sz="850" spc="15" i="1">
                <a:latin typeface="Times New Roman"/>
                <a:cs typeface="Times New Roman"/>
              </a:rPr>
              <a:t>x</a:t>
            </a:r>
            <a:r>
              <a:rPr dirty="0" smtClean="0" sz="850" spc="15" i="1">
                <a:latin typeface="Times New Roman"/>
                <a:cs typeface="Times New Roman"/>
              </a:rPr>
              <a:t>	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14">
                <a:latin typeface="Times New Roman"/>
                <a:cs typeface="Times New Roman"/>
              </a:rPr>
              <a:t> </a:t>
            </a:r>
            <a:r>
              <a:rPr dirty="0" smtClean="0" sz="850" spc="15" i="1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77846" y="3835724"/>
            <a:ext cx="48069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1630" algn="l"/>
              </a:tabLst>
            </a:pPr>
            <a:r>
              <a:rPr dirty="0" smtClean="0" sz="850" spc="15" i="1">
                <a:latin typeface="Times New Roman"/>
                <a:cs typeface="Times New Roman"/>
              </a:rPr>
              <a:t>x</a:t>
            </a:r>
            <a:r>
              <a:rPr dirty="0" smtClean="0" sz="850" spc="15" i="1">
                <a:latin typeface="Times New Roman"/>
                <a:cs typeface="Times New Roman"/>
              </a:rPr>
              <a:t>	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20">
                <a:latin typeface="Times New Roman"/>
                <a:cs typeface="Times New Roman"/>
              </a:rPr>
              <a:t> </a:t>
            </a:r>
            <a:r>
              <a:rPr dirty="0" smtClean="0" sz="850" spc="15" i="1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41184" y="4106140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84886" y="4716381"/>
            <a:ext cx="603485" cy="0"/>
          </a:xfrm>
          <a:custGeom>
            <a:avLst/>
            <a:gdLst/>
            <a:ahLst/>
            <a:cxnLst/>
            <a:rect l="l" t="t" r="r" b="b"/>
            <a:pathLst>
              <a:path w="603485" h="0">
                <a:moveTo>
                  <a:pt x="0" y="0"/>
                </a:moveTo>
                <a:lnTo>
                  <a:pt x="603485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602658" y="4716381"/>
            <a:ext cx="206626" cy="0"/>
          </a:xfrm>
          <a:custGeom>
            <a:avLst/>
            <a:gdLst/>
            <a:ahLst/>
            <a:cxnLst/>
            <a:rect l="l" t="t" r="r" b="b"/>
            <a:pathLst>
              <a:path w="206626" h="0">
                <a:moveTo>
                  <a:pt x="0" y="0"/>
                </a:moveTo>
                <a:lnTo>
                  <a:pt x="20662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11011" y="4716381"/>
            <a:ext cx="599485" cy="0"/>
          </a:xfrm>
          <a:custGeom>
            <a:avLst/>
            <a:gdLst/>
            <a:ahLst/>
            <a:cxnLst/>
            <a:rect l="l" t="t" r="r" b="b"/>
            <a:pathLst>
              <a:path w="599485" h="0">
                <a:moveTo>
                  <a:pt x="0" y="0"/>
                </a:moveTo>
                <a:lnTo>
                  <a:pt x="599485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36881" y="4515803"/>
            <a:ext cx="135763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5" i="1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-20" i="1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baseline="34482" sz="2175" spc="52" i="1">
                <a:latin typeface="Times New Roman"/>
                <a:cs typeface="Times New Roman"/>
              </a:rPr>
              <a:t>e</a:t>
            </a:r>
            <a:endParaRPr baseline="34482" sz="2175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48385" y="4579303"/>
            <a:ext cx="6140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86622" y="4462374"/>
            <a:ext cx="1574800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3550" algn="l"/>
              </a:tabLst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e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baseline="-34482" sz="2175" spc="127">
                <a:latin typeface="Symbol"/>
                <a:cs typeface="Symbol"/>
              </a:rPr>
              <a:t></a:t>
            </a:r>
            <a:r>
              <a:rPr dirty="0" smtClean="0" baseline="-34482" sz="2175" spc="127">
                <a:latin typeface="Times New Roman"/>
                <a:cs typeface="Times New Roman"/>
              </a:rPr>
              <a:t> </a:t>
            </a:r>
            <a:r>
              <a:rPr dirty="0" smtClean="0" baseline="-34482" sz="2175" spc="-240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5" i="1">
                <a:latin typeface="Times New Roman"/>
                <a:cs typeface="Times New Roman"/>
              </a:rPr>
              <a:t>y</a:t>
            </a:r>
            <a:r>
              <a:rPr dirty="0" smtClean="0" sz="1450" spc="125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89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e</a:t>
            </a:r>
            <a:r>
              <a:rPr dirty="0" smtClean="0" sz="1450" spc="35" i="1">
                <a:latin typeface="Times New Roman"/>
                <a:cs typeface="Times New Roman"/>
              </a:rPr>
              <a:t>  </a:t>
            </a:r>
            <a:r>
              <a:rPr dirty="0" smtClean="0" sz="1450" spc="-165" i="1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29276" y="4724681"/>
            <a:ext cx="14478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87070" algn="l"/>
                <a:tab pos="133667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42549" y="4454316"/>
            <a:ext cx="15176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14">
                <a:latin typeface="Times New Roman"/>
                <a:cs typeface="Times New Roman"/>
              </a:rPr>
              <a:t> </a:t>
            </a:r>
            <a:r>
              <a:rPr dirty="0" smtClean="0" sz="850" spc="15" i="1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06604" y="4454316"/>
            <a:ext cx="7620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 i="1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80795" y="4454316"/>
            <a:ext cx="49085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1790" algn="l"/>
              </a:tabLst>
            </a:pPr>
            <a:r>
              <a:rPr dirty="0" smtClean="0" sz="850" spc="15" i="1">
                <a:latin typeface="Times New Roman"/>
                <a:cs typeface="Times New Roman"/>
              </a:rPr>
              <a:t>x</a:t>
            </a:r>
            <a:r>
              <a:rPr dirty="0" smtClean="0" sz="850" spc="15" i="1">
                <a:latin typeface="Times New Roman"/>
                <a:cs typeface="Times New Roman"/>
              </a:rPr>
              <a:t>	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14">
                <a:latin typeface="Times New Roman"/>
                <a:cs typeface="Times New Roman"/>
              </a:rPr>
              <a:t> </a:t>
            </a:r>
            <a:r>
              <a:rPr dirty="0" smtClean="0" sz="850" spc="15" i="1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6923" y="5017623"/>
            <a:ext cx="5995670" cy="421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641" sz="2925" spc="-352">
                <a:latin typeface="Symbol"/>
                <a:cs typeface="Symbol"/>
              </a:rPr>
              <a:t></a:t>
            </a:r>
            <a:r>
              <a:rPr dirty="0" smtClean="0" baseline="-34482" sz="2175" spc="22">
                <a:latin typeface="Times New Roman"/>
                <a:cs typeface="Times New Roman"/>
              </a:rPr>
              <a:t>3</a:t>
            </a:r>
            <a:r>
              <a:rPr dirty="0" smtClean="0" baseline="-25641" sz="2925" spc="-217">
                <a:latin typeface="Symbol"/>
                <a:cs typeface="Symbol"/>
              </a:rPr>
              <a:t></a:t>
            </a:r>
            <a:r>
              <a:rPr dirty="0" smtClean="0" baseline="-25641" sz="2925" spc="-7">
                <a:latin typeface="Times New Roman"/>
                <a:cs typeface="Times New Roman"/>
              </a:rPr>
              <a:t> </a:t>
            </a:r>
            <a:r>
              <a:rPr dirty="0" smtClean="0" baseline="-34482" sz="2175" spc="52" i="1">
                <a:latin typeface="Times New Roman"/>
                <a:cs typeface="Times New Roman"/>
              </a:rPr>
              <a:t>y</a:t>
            </a:r>
            <a:r>
              <a:rPr dirty="0" smtClean="0" baseline="-34482" sz="2175" spc="52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-30">
                <a:latin typeface="Times New Roman"/>
                <a:cs typeface="Times New Roman"/>
              </a:rPr>
              <a:t> </a:t>
            </a:r>
            <a:r>
              <a:rPr dirty="0" smtClean="0" baseline="-34482" sz="2175" spc="127">
                <a:latin typeface="Times New Roman"/>
                <a:cs typeface="Times New Roman"/>
              </a:rPr>
              <a:t>t</a:t>
            </a:r>
            <a:r>
              <a:rPr dirty="0" smtClean="0" baseline="-34482" sz="2175" spc="-44">
                <a:latin typeface="Times New Roman"/>
                <a:cs typeface="Times New Roman"/>
              </a:rPr>
              <a:t>a</a:t>
            </a:r>
            <a:r>
              <a:rPr dirty="0" smtClean="0" baseline="-34482" sz="2175" spc="22">
                <a:latin typeface="Times New Roman"/>
                <a:cs typeface="Times New Roman"/>
              </a:rPr>
              <a:t>n</a:t>
            </a:r>
            <a:r>
              <a:rPr dirty="0" smtClean="0" baseline="-34482" sz="2175" spc="60">
                <a:latin typeface="Times New Roman"/>
                <a:cs typeface="Times New Roman"/>
              </a:rPr>
              <a:t>h</a:t>
            </a:r>
            <a:r>
              <a:rPr dirty="0" smtClean="0" baseline="-34482" sz="2175" spc="-157">
                <a:latin typeface="Times New Roman"/>
                <a:cs typeface="Times New Roman"/>
              </a:rPr>
              <a:t> </a:t>
            </a:r>
            <a:r>
              <a:rPr dirty="0" smtClean="0" baseline="-34482" sz="2175" spc="52" i="1">
                <a:latin typeface="Times New Roman"/>
                <a:cs typeface="Times New Roman"/>
              </a:rPr>
              <a:t>x</a:t>
            </a:r>
            <a:r>
              <a:rPr dirty="0" smtClean="0" baseline="-34482" sz="2175" spc="-30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-30">
                <a:latin typeface="Times New Roman"/>
                <a:cs typeface="Times New Roman"/>
              </a:rPr>
              <a:t> </a:t>
            </a:r>
            <a:r>
              <a:rPr dirty="0" smtClean="0" sz="1450" spc="-185" u="sng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55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 </a:t>
            </a:r>
            <a:r>
              <a:rPr dirty="0" smtClean="0" sz="1450" spc="-40" i="1">
                <a:latin typeface="Times New Roman"/>
                <a:cs typeface="Times New Roman"/>
              </a:rPr>
              <a:t> </a:t>
            </a:r>
            <a:r>
              <a:rPr dirty="0" smtClean="0" baseline="-34482" sz="2175" spc="127">
                <a:latin typeface="Symbol"/>
                <a:cs typeface="Symbol"/>
              </a:rPr>
              <a:t></a:t>
            </a:r>
            <a:r>
              <a:rPr dirty="0" smtClean="0" baseline="-34482" sz="2175" spc="127">
                <a:latin typeface="Times New Roman"/>
                <a:cs typeface="Times New Roman"/>
              </a:rPr>
              <a:t> </a:t>
            </a:r>
            <a:r>
              <a:rPr dirty="0" smtClean="0" baseline="-34482" sz="2175" spc="-247">
                <a:latin typeface="Times New Roman"/>
                <a:cs typeface="Times New Roman"/>
              </a:rPr>
              <a:t> </a:t>
            </a:r>
            <a:r>
              <a:rPr dirty="0" smtClean="0" sz="1450" spc="15" i="1" u="sng">
                <a:latin typeface="Times New Roman"/>
                <a:cs typeface="Times New Roman"/>
              </a:rPr>
              <a:t>d</a:t>
            </a:r>
            <a:r>
              <a:rPr dirty="0" smtClean="0" sz="1450" spc="35" i="1" u="sng">
                <a:latin typeface="Times New Roman"/>
                <a:cs typeface="Times New Roman"/>
              </a:rPr>
              <a:t>y</a:t>
            </a:r>
            <a:r>
              <a:rPr dirty="0" smtClean="0" sz="1450" spc="150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82">
                <a:latin typeface="Times New Roman"/>
                <a:cs typeface="Times New Roman"/>
              </a:rPr>
              <a:t> 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7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-185" i="1" u="sng">
                <a:latin typeface="Times New Roman"/>
                <a:cs typeface="Times New Roman"/>
              </a:rPr>
              <a:t> 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7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-95" i="1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625" u="sng">
                <a:latin typeface="Symbol"/>
                <a:cs typeface="Symbol"/>
              </a:rPr>
              <a:t>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55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-210" i="1" u="sng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55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105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82">
                <a:latin typeface="Times New Roman"/>
                <a:cs typeface="Times New Roman"/>
              </a:rPr>
              <a:t> 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5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-95" i="1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625" u="sng">
                <a:latin typeface="Symbol"/>
                <a:cs typeface="Symbol"/>
              </a:rPr>
              <a:t>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35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20589" y="5343755"/>
            <a:ext cx="246253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89125" algn="l"/>
              </a:tabLst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3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3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56117" y="5343755"/>
            <a:ext cx="101726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25500" algn="l"/>
              </a:tabLst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11552" y="5072960"/>
            <a:ext cx="78168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10565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33221" y="5922879"/>
            <a:ext cx="215986" cy="0"/>
          </a:xfrm>
          <a:custGeom>
            <a:avLst/>
            <a:gdLst/>
            <a:ahLst/>
            <a:cxnLst/>
            <a:rect l="l" t="t" r="r" b="b"/>
            <a:pathLst>
              <a:path w="215986" h="0">
                <a:moveTo>
                  <a:pt x="0" y="0"/>
                </a:moveTo>
                <a:lnTo>
                  <a:pt x="215986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063225" y="5922879"/>
            <a:ext cx="596032" cy="0"/>
          </a:xfrm>
          <a:custGeom>
            <a:avLst/>
            <a:gdLst/>
            <a:ahLst/>
            <a:cxnLst/>
            <a:rect l="l" t="t" r="r" b="b"/>
            <a:pathLst>
              <a:path w="596032" h="0">
                <a:moveTo>
                  <a:pt x="0" y="0"/>
                </a:moveTo>
                <a:lnTo>
                  <a:pt x="596032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702814" y="5785853"/>
            <a:ext cx="7264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0349" y="5932529"/>
            <a:ext cx="10287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42595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0426" y="5668037"/>
            <a:ext cx="1014094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02969" algn="l"/>
              </a:tabLst>
            </a:pPr>
            <a:r>
              <a:rPr dirty="0" smtClean="0" baseline="-36398" sz="2175" spc="112">
                <a:latin typeface="Symbol"/>
                <a:cs typeface="Symbol"/>
              </a:rPr>
              <a:t></a:t>
            </a:r>
            <a:r>
              <a:rPr dirty="0" smtClean="0" baseline="-36398" sz="2175" spc="9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67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6921" y="6532474"/>
            <a:ext cx="6000750" cy="421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641" sz="2925" spc="-284">
                <a:latin typeface="Symbol"/>
                <a:cs typeface="Symbol"/>
              </a:rPr>
              <a:t></a:t>
            </a:r>
            <a:r>
              <a:rPr dirty="0" smtClean="0" baseline="-34482" sz="2175" spc="97">
                <a:latin typeface="Times New Roman"/>
                <a:cs typeface="Times New Roman"/>
              </a:rPr>
              <a:t>4</a:t>
            </a:r>
            <a:r>
              <a:rPr dirty="0" smtClean="0" baseline="-25641" sz="2925" spc="-225">
                <a:latin typeface="Symbol"/>
                <a:cs typeface="Symbol"/>
              </a:rPr>
              <a:t></a:t>
            </a:r>
            <a:r>
              <a:rPr dirty="0" smtClean="0" baseline="-25641" sz="2925" spc="-7">
                <a:latin typeface="Times New Roman"/>
                <a:cs typeface="Times New Roman"/>
              </a:rPr>
              <a:t> </a:t>
            </a:r>
            <a:r>
              <a:rPr dirty="0" smtClean="0" baseline="-34482" sz="2175" spc="52" i="1">
                <a:latin typeface="Times New Roman"/>
                <a:cs typeface="Times New Roman"/>
              </a:rPr>
              <a:t>y</a:t>
            </a:r>
            <a:r>
              <a:rPr dirty="0" smtClean="0" baseline="-34482" sz="2175" spc="52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-104">
                <a:latin typeface="Times New Roman"/>
                <a:cs typeface="Times New Roman"/>
              </a:rPr>
              <a:t> </a:t>
            </a:r>
            <a:r>
              <a:rPr dirty="0" smtClean="0" baseline="-34482" sz="2175" spc="-44">
                <a:latin typeface="Times New Roman"/>
                <a:cs typeface="Times New Roman"/>
              </a:rPr>
              <a:t>c</a:t>
            </a:r>
            <a:r>
              <a:rPr dirty="0" smtClean="0" baseline="-34482" sz="2175" spc="22">
                <a:latin typeface="Times New Roman"/>
                <a:cs typeface="Times New Roman"/>
              </a:rPr>
              <a:t>o</a:t>
            </a:r>
            <a:r>
              <a:rPr dirty="0" smtClean="0" baseline="-34482" sz="2175" spc="127">
                <a:latin typeface="Times New Roman"/>
                <a:cs typeface="Times New Roman"/>
              </a:rPr>
              <a:t>t</a:t>
            </a:r>
            <a:r>
              <a:rPr dirty="0" smtClean="0" baseline="-34482" sz="2175" spc="60">
                <a:latin typeface="Times New Roman"/>
                <a:cs typeface="Times New Roman"/>
              </a:rPr>
              <a:t>h</a:t>
            </a:r>
            <a:r>
              <a:rPr dirty="0" smtClean="0" baseline="-34482" sz="2175" spc="-157">
                <a:latin typeface="Times New Roman"/>
                <a:cs typeface="Times New Roman"/>
              </a:rPr>
              <a:t> </a:t>
            </a:r>
            <a:r>
              <a:rPr dirty="0" smtClean="0" baseline="-34482" sz="2175" spc="52" i="1">
                <a:latin typeface="Times New Roman"/>
                <a:cs typeface="Times New Roman"/>
              </a:rPr>
              <a:t>x</a:t>
            </a:r>
            <a:r>
              <a:rPr dirty="0" smtClean="0" baseline="-34482" sz="2175" spc="-30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82">
                <a:latin typeface="Times New Roman"/>
                <a:cs typeface="Times New Roman"/>
              </a:rPr>
              <a:t> 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7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 </a:t>
            </a:r>
            <a:r>
              <a:rPr dirty="0" smtClean="0" sz="1450" spc="-165" i="1">
                <a:latin typeface="Times New Roman"/>
                <a:cs typeface="Times New Roman"/>
              </a:rPr>
              <a:t> </a:t>
            </a:r>
            <a:r>
              <a:rPr dirty="0" smtClean="0" baseline="-34482" sz="2175" spc="127">
                <a:latin typeface="Symbol"/>
                <a:cs typeface="Symbol"/>
              </a:rPr>
              <a:t></a:t>
            </a:r>
            <a:r>
              <a:rPr dirty="0" smtClean="0" baseline="-34482" sz="2175" spc="127">
                <a:latin typeface="Times New Roman"/>
                <a:cs typeface="Times New Roman"/>
              </a:rPr>
              <a:t> </a:t>
            </a:r>
            <a:r>
              <a:rPr dirty="0" smtClean="0" baseline="-34482" sz="2175" spc="-247">
                <a:latin typeface="Times New Roman"/>
                <a:cs typeface="Times New Roman"/>
              </a:rPr>
              <a:t> </a:t>
            </a:r>
            <a:r>
              <a:rPr dirty="0" smtClean="0" sz="1450" spc="15" i="1" u="sng">
                <a:latin typeface="Times New Roman"/>
                <a:cs typeface="Times New Roman"/>
              </a:rPr>
              <a:t>d</a:t>
            </a:r>
            <a:r>
              <a:rPr dirty="0" smtClean="0" sz="1450" spc="35" i="1" u="sng">
                <a:latin typeface="Times New Roman"/>
                <a:cs typeface="Times New Roman"/>
              </a:rPr>
              <a:t>y</a:t>
            </a:r>
            <a:r>
              <a:rPr dirty="0" smtClean="0" sz="1450" spc="150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44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55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-210" i="1" u="sng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55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-90" i="1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605" u="sng">
                <a:latin typeface="Symbol"/>
                <a:cs typeface="Symbol"/>
              </a:rPr>
              <a:t>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7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-185" i="1" u="sng">
                <a:latin typeface="Times New Roman"/>
                <a:cs typeface="Times New Roman"/>
              </a:rPr>
              <a:t> 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7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105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52">
                <a:latin typeface="Times New Roman"/>
                <a:cs typeface="Times New Roman"/>
              </a:rPr>
              <a:t> 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35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-90" i="1" u="sng">
                <a:latin typeface="Times New Roman"/>
                <a:cs typeface="Times New Roman"/>
              </a:rPr>
              <a:t> </a:t>
            </a:r>
            <a:r>
              <a:rPr dirty="0" smtClean="0" sz="1450" spc="-25" u="sng">
                <a:latin typeface="Symbol"/>
                <a:cs typeface="Symbol"/>
              </a:rPr>
              <a:t></a:t>
            </a:r>
            <a:r>
              <a:rPr dirty="0" smtClean="0" sz="1450" spc="-605" u="sng">
                <a:latin typeface="Symbol"/>
                <a:cs typeface="Symbol"/>
              </a:rPr>
              <a:t>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50" u="sng">
                <a:latin typeface="Times New Roman"/>
                <a:cs typeface="Times New Roman"/>
              </a:rPr>
              <a:t>s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-155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39341" y="6858282"/>
            <a:ext cx="24326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89125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75401" y="6858282"/>
            <a:ext cx="10039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11530" algn="l"/>
              </a:tabLst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484552" y="6587916"/>
            <a:ext cx="81343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42950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33322" y="7436389"/>
            <a:ext cx="216090" cy="0"/>
          </a:xfrm>
          <a:custGeom>
            <a:avLst/>
            <a:gdLst/>
            <a:ahLst/>
            <a:cxnLst/>
            <a:rect l="l" t="t" r="r" b="b"/>
            <a:pathLst>
              <a:path w="216090" h="0">
                <a:moveTo>
                  <a:pt x="0" y="0"/>
                </a:moveTo>
                <a:lnTo>
                  <a:pt x="216090" y="0"/>
                </a:lnTo>
              </a:path>
            </a:pathLst>
          </a:custGeom>
          <a:ln w="7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063140" y="7436389"/>
            <a:ext cx="563262" cy="0"/>
          </a:xfrm>
          <a:custGeom>
            <a:avLst/>
            <a:gdLst/>
            <a:ahLst/>
            <a:cxnLst/>
            <a:rect l="l" t="t" r="r" b="b"/>
            <a:pathLst>
              <a:path w="563262" h="0">
                <a:moveTo>
                  <a:pt x="0" y="0"/>
                </a:moveTo>
                <a:lnTo>
                  <a:pt x="563262" y="0"/>
                </a:lnTo>
              </a:path>
            </a:pathLst>
          </a:custGeom>
          <a:ln w="7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670380" y="7299301"/>
            <a:ext cx="8642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0454" y="7445788"/>
            <a:ext cx="9956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942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0426" y="7181639"/>
            <a:ext cx="1069975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34390" algn="l"/>
              </a:tabLst>
            </a:pPr>
            <a:r>
              <a:rPr dirty="0" smtClean="0" baseline="-36398" sz="2175" spc="112">
                <a:latin typeface="Symbol"/>
                <a:cs typeface="Symbol"/>
              </a:rPr>
              <a:t></a:t>
            </a:r>
            <a:r>
              <a:rPr dirty="0" smtClean="0" baseline="-36398" sz="2175" spc="9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r>
              <a:rPr dirty="0" smtClean="0" baseline="-36398" sz="2175" spc="67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6911" y="7706766"/>
            <a:ext cx="5491480" cy="421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07795" algn="l"/>
                <a:tab pos="1702435" algn="l"/>
                <a:tab pos="4621530" algn="l"/>
                <a:tab pos="4916170" algn="l"/>
              </a:tabLst>
            </a:pPr>
            <a:r>
              <a:rPr dirty="0" smtClean="0" baseline="-25641" sz="2925" spc="-352">
                <a:latin typeface="Symbol"/>
                <a:cs typeface="Symbol"/>
              </a:rPr>
              <a:t></a:t>
            </a:r>
            <a:r>
              <a:rPr dirty="0" smtClean="0" baseline="-34482" sz="2175" spc="52">
                <a:latin typeface="Times New Roman"/>
                <a:cs typeface="Times New Roman"/>
              </a:rPr>
              <a:t>5</a:t>
            </a:r>
            <a:r>
              <a:rPr dirty="0" smtClean="0" baseline="-25641" sz="2925" spc="-217">
                <a:latin typeface="Symbol"/>
                <a:cs typeface="Symbol"/>
              </a:rPr>
              <a:t></a:t>
            </a:r>
            <a:r>
              <a:rPr dirty="0" smtClean="0" baseline="-25641" sz="2925" spc="-7">
                <a:latin typeface="Times New Roman"/>
                <a:cs typeface="Times New Roman"/>
              </a:rPr>
              <a:t> </a:t>
            </a:r>
            <a:r>
              <a:rPr dirty="0" smtClean="0" baseline="-34482" sz="2175" spc="52" i="1">
                <a:latin typeface="Times New Roman"/>
                <a:cs typeface="Times New Roman"/>
              </a:rPr>
              <a:t>y</a:t>
            </a:r>
            <a:r>
              <a:rPr dirty="0" smtClean="0" baseline="-34482" sz="2175" spc="-7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-142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Times New Roman"/>
                <a:cs typeface="Times New Roman"/>
              </a:rPr>
              <a:t>s</a:t>
            </a:r>
            <a:r>
              <a:rPr dirty="0" smtClean="0" baseline="-34482" sz="2175" spc="-44">
                <a:latin typeface="Times New Roman"/>
                <a:cs typeface="Times New Roman"/>
              </a:rPr>
              <a:t>e</a:t>
            </a:r>
            <a:r>
              <a:rPr dirty="0" smtClean="0" baseline="-34482" sz="2175" spc="52">
                <a:latin typeface="Times New Roman"/>
                <a:cs typeface="Times New Roman"/>
              </a:rPr>
              <a:t>c</a:t>
            </a:r>
            <a:r>
              <a:rPr dirty="0" smtClean="0" baseline="-34482" sz="2175" spc="-292">
                <a:latin typeface="Times New Roman"/>
                <a:cs typeface="Times New Roman"/>
              </a:rPr>
              <a:t> </a:t>
            </a:r>
            <a:r>
              <a:rPr dirty="0" smtClean="0" baseline="-34482" sz="2175" spc="22" i="1">
                <a:latin typeface="Times New Roman"/>
                <a:cs typeface="Times New Roman"/>
              </a:rPr>
              <a:t>h</a:t>
            </a:r>
            <a:r>
              <a:rPr dirty="0" smtClean="0" baseline="-34482" sz="2175" spc="52" i="1">
                <a:latin typeface="Times New Roman"/>
                <a:cs typeface="Times New Roman"/>
              </a:rPr>
              <a:t>x</a:t>
            </a:r>
            <a:r>
              <a:rPr dirty="0" smtClean="0" baseline="-34482" sz="2175" spc="-37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-37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4482" sz="2175" spc="127">
                <a:latin typeface="Symbol"/>
                <a:cs typeface="Symbol"/>
              </a:rPr>
              <a:t></a:t>
            </a:r>
            <a:r>
              <a:rPr dirty="0" smtClean="0" baseline="-34482" sz="2175" spc="127">
                <a:latin typeface="Times New Roman"/>
                <a:cs typeface="Times New Roman"/>
              </a:rPr>
              <a:t> </a:t>
            </a:r>
            <a:r>
              <a:rPr dirty="0" smtClean="0" baseline="-34482" sz="2175" spc="-254">
                <a:latin typeface="Times New Roman"/>
                <a:cs typeface="Times New Roman"/>
              </a:rPr>
              <a:t> </a:t>
            </a:r>
            <a:r>
              <a:rPr dirty="0" smtClean="0" sz="1450" spc="15" i="1" u="sng">
                <a:latin typeface="Times New Roman"/>
                <a:cs typeface="Times New Roman"/>
              </a:rPr>
              <a:t>d</a:t>
            </a:r>
            <a:r>
              <a:rPr dirty="0" smtClean="0" sz="1450" spc="35" i="1" u="sng">
                <a:latin typeface="Times New Roman"/>
                <a:cs typeface="Times New Roman"/>
              </a:rPr>
              <a:t>y</a:t>
            </a:r>
            <a:r>
              <a:rPr dirty="0" smtClean="0" sz="1450" spc="145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82">
                <a:latin typeface="Times New Roman"/>
                <a:cs typeface="Times New Roman"/>
              </a:rPr>
              <a:t> 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8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-254" i="1" u="sng">
                <a:latin typeface="Times New Roman"/>
                <a:cs typeface="Times New Roman"/>
              </a:rPr>
              <a:t> </a:t>
            </a:r>
            <a:r>
              <a:rPr dirty="0" smtClean="0" sz="1450" spc="150" u="sng">
                <a:latin typeface="Symbol"/>
                <a:cs typeface="Symbol"/>
              </a:rPr>
              <a:t></a:t>
            </a:r>
            <a:r>
              <a:rPr dirty="0" smtClean="0" sz="1450" spc="20" u="sng">
                <a:latin typeface="Times New Roman"/>
                <a:cs typeface="Times New Roman"/>
              </a:rPr>
              <a:t>(</a:t>
            </a:r>
            <a:r>
              <a:rPr dirty="0" smtClean="0" sz="1450" spc="15" u="sng">
                <a:latin typeface="Times New Roman"/>
                <a:cs typeface="Times New Roman"/>
              </a:rPr>
              <a:t>0</a:t>
            </a:r>
            <a:r>
              <a:rPr dirty="0" smtClean="0" sz="1450" spc="25" u="sng">
                <a:latin typeface="Times New Roman"/>
                <a:cs typeface="Times New Roman"/>
              </a:rPr>
              <a:t>)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55" u="sng">
                <a:latin typeface="Symbol"/>
                <a:cs typeface="Symbol"/>
              </a:rPr>
              <a:t></a:t>
            </a:r>
            <a:r>
              <a:rPr dirty="0" smtClean="0" sz="1450" spc="-10" u="sng">
                <a:latin typeface="Times New Roman"/>
                <a:cs typeface="Times New Roman"/>
              </a:rPr>
              <a:t>1</a:t>
            </a:r>
            <a:r>
              <a:rPr dirty="0" smtClean="0" sz="1450" spc="130" u="sng">
                <a:latin typeface="Symbol"/>
                <a:cs typeface="Symbol"/>
              </a:rPr>
              <a:t>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6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100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-75">
                <a:latin typeface="Times New Roman"/>
                <a:cs typeface="Times New Roman"/>
              </a:rPr>
              <a:t> </a:t>
            </a:r>
            <a:r>
              <a:rPr dirty="0" smtClean="0" baseline="-34482" sz="2175" spc="-37">
                <a:latin typeface="Symbol"/>
                <a:cs typeface="Symbol"/>
              </a:rPr>
              <a:t></a:t>
            </a:r>
            <a:r>
              <a:rPr dirty="0" smtClean="0" baseline="-34482" sz="2175" spc="-247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4482" sz="2175" spc="30">
                <a:latin typeface="Symbol"/>
                <a:cs typeface="Symbol"/>
              </a:rPr>
              <a:t></a:t>
            </a:r>
            <a:r>
              <a:rPr dirty="0" smtClean="0" baseline="-34482" sz="2175" spc="-52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6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56642" y="8033621"/>
            <a:ext cx="10877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 </a:t>
            </a:r>
            <a:r>
              <a:rPr dirty="0" smtClean="0" sz="1450" spc="145" i="1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403138" y="8033621"/>
            <a:ext cx="5854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130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42867" y="8033621"/>
            <a:ext cx="10185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25500" algn="l"/>
              </a:tabLst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33339" y="8612740"/>
            <a:ext cx="216094" cy="0"/>
          </a:xfrm>
          <a:custGeom>
            <a:avLst/>
            <a:gdLst/>
            <a:ahLst/>
            <a:cxnLst/>
            <a:rect l="l" t="t" r="r" b="b"/>
            <a:pathLst>
              <a:path w="216094" h="0">
                <a:moveTo>
                  <a:pt x="0" y="0"/>
                </a:moveTo>
                <a:lnTo>
                  <a:pt x="216094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10428" y="8549962"/>
            <a:ext cx="1757045" cy="306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2410" marR="12700" indent="-220345">
              <a:lnSpc>
                <a:spcPct val="664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baseline="36398" sz="2175" spc="30">
                <a:latin typeface="Times New Roman"/>
                <a:cs typeface="Times New Roman"/>
              </a:rPr>
              <a:t>d</a:t>
            </a:r>
            <a:r>
              <a:rPr dirty="0" smtClean="0" baseline="36398" sz="2175" spc="60">
                <a:latin typeface="Times New Roman"/>
                <a:cs typeface="Times New Roman"/>
              </a:rPr>
              <a:t>y</a:t>
            </a:r>
            <a:r>
              <a:rPr dirty="0" smtClean="0" baseline="36398" sz="2175" spc="2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h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6912" y="8881516"/>
            <a:ext cx="5396230" cy="421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00810" algn="l"/>
                <a:tab pos="1680210" algn="l"/>
                <a:tab pos="4583430" algn="l"/>
                <a:tab pos="4862195" algn="l"/>
              </a:tabLst>
            </a:pPr>
            <a:r>
              <a:rPr dirty="0" smtClean="0" baseline="-25641" sz="2925" spc="-315">
                <a:latin typeface="Symbol"/>
                <a:cs typeface="Symbol"/>
              </a:rPr>
              <a:t></a:t>
            </a:r>
            <a:r>
              <a:rPr dirty="0" smtClean="0" baseline="-34482" sz="2175" spc="89">
                <a:latin typeface="Times New Roman"/>
                <a:cs typeface="Times New Roman"/>
              </a:rPr>
              <a:t>6</a:t>
            </a:r>
            <a:r>
              <a:rPr dirty="0" smtClean="0" baseline="-25641" sz="2925" spc="-217">
                <a:latin typeface="Symbol"/>
                <a:cs typeface="Symbol"/>
              </a:rPr>
              <a:t></a:t>
            </a:r>
            <a:r>
              <a:rPr dirty="0" smtClean="0" baseline="-25641" sz="2925" spc="-217">
                <a:latin typeface="Times New Roman"/>
                <a:cs typeface="Times New Roman"/>
              </a:rPr>
              <a:t> </a:t>
            </a:r>
            <a:r>
              <a:rPr dirty="0" smtClean="0" baseline="-34482" sz="2175" spc="52" i="1">
                <a:latin typeface="Times New Roman"/>
                <a:cs typeface="Times New Roman"/>
              </a:rPr>
              <a:t>y</a:t>
            </a:r>
            <a:r>
              <a:rPr dirty="0" smtClean="0" baseline="-34482" sz="2175" spc="-7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-104">
                <a:latin typeface="Times New Roman"/>
                <a:cs typeface="Times New Roman"/>
              </a:rPr>
              <a:t> </a:t>
            </a:r>
            <a:r>
              <a:rPr dirty="0" smtClean="0" baseline="-34482" sz="2175" spc="-44">
                <a:latin typeface="Times New Roman"/>
                <a:cs typeface="Times New Roman"/>
              </a:rPr>
              <a:t>c</a:t>
            </a:r>
            <a:r>
              <a:rPr dirty="0" smtClean="0" baseline="-34482" sz="2175" spc="67">
                <a:latin typeface="Times New Roman"/>
                <a:cs typeface="Times New Roman"/>
              </a:rPr>
              <a:t>s</a:t>
            </a:r>
            <a:r>
              <a:rPr dirty="0" smtClean="0" baseline="-34482" sz="2175" spc="52">
                <a:latin typeface="Times New Roman"/>
                <a:cs typeface="Times New Roman"/>
              </a:rPr>
              <a:t>c</a:t>
            </a:r>
            <a:r>
              <a:rPr dirty="0" smtClean="0" baseline="-34482" sz="2175" spc="-292">
                <a:latin typeface="Times New Roman"/>
                <a:cs typeface="Times New Roman"/>
              </a:rPr>
              <a:t> </a:t>
            </a:r>
            <a:r>
              <a:rPr dirty="0" smtClean="0" baseline="-34482" sz="2175" spc="22" i="1">
                <a:latin typeface="Times New Roman"/>
                <a:cs typeface="Times New Roman"/>
              </a:rPr>
              <a:t>h</a:t>
            </a:r>
            <a:r>
              <a:rPr dirty="0" smtClean="0" baseline="-34482" sz="2175" spc="52" i="1">
                <a:latin typeface="Times New Roman"/>
                <a:cs typeface="Times New Roman"/>
              </a:rPr>
              <a:t>x</a:t>
            </a:r>
            <a:r>
              <a:rPr dirty="0" smtClean="0" baseline="-34482" sz="2175" spc="-37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-37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baseline="-34482" sz="2175" spc="127">
                <a:latin typeface="Symbol"/>
                <a:cs typeface="Symbol"/>
              </a:rPr>
              <a:t></a:t>
            </a:r>
            <a:r>
              <a:rPr dirty="0" smtClean="0" baseline="-34482" sz="2175" spc="127">
                <a:latin typeface="Times New Roman"/>
                <a:cs typeface="Times New Roman"/>
              </a:rPr>
              <a:t> </a:t>
            </a:r>
            <a:r>
              <a:rPr dirty="0" smtClean="0" baseline="-34482" sz="2175" spc="-254">
                <a:latin typeface="Times New Roman"/>
                <a:cs typeface="Times New Roman"/>
              </a:rPr>
              <a:t> </a:t>
            </a:r>
            <a:r>
              <a:rPr dirty="0" smtClean="0" sz="1450" spc="15" i="1" u="sng">
                <a:latin typeface="Times New Roman"/>
                <a:cs typeface="Times New Roman"/>
              </a:rPr>
              <a:t>d</a:t>
            </a:r>
            <a:r>
              <a:rPr dirty="0" smtClean="0" sz="1450" spc="35" i="1" u="sng">
                <a:latin typeface="Times New Roman"/>
                <a:cs typeface="Times New Roman"/>
              </a:rPr>
              <a:t>y</a:t>
            </a:r>
            <a:r>
              <a:rPr dirty="0" smtClean="0" sz="1450" spc="140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44">
                <a:latin typeface="Times New Roman"/>
                <a:cs typeface="Times New Roman"/>
              </a:rPr>
              <a:t> 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-40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6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-254" i="1" u="sng">
                <a:latin typeface="Times New Roman"/>
                <a:cs typeface="Times New Roman"/>
              </a:rPr>
              <a:t> </a:t>
            </a:r>
            <a:r>
              <a:rPr dirty="0" smtClean="0" sz="1450" spc="150" u="sng">
                <a:latin typeface="Symbol"/>
                <a:cs typeface="Symbol"/>
              </a:rPr>
              <a:t></a:t>
            </a:r>
            <a:r>
              <a:rPr dirty="0" smtClean="0" sz="1450" spc="20" u="sng">
                <a:latin typeface="Times New Roman"/>
                <a:cs typeface="Times New Roman"/>
              </a:rPr>
              <a:t>(</a:t>
            </a:r>
            <a:r>
              <a:rPr dirty="0" smtClean="0" sz="1450" spc="15" u="sng">
                <a:latin typeface="Times New Roman"/>
                <a:cs typeface="Times New Roman"/>
              </a:rPr>
              <a:t>0</a:t>
            </a:r>
            <a:r>
              <a:rPr dirty="0" smtClean="0" sz="1450" spc="25" u="sng">
                <a:latin typeface="Times New Roman"/>
                <a:cs typeface="Times New Roman"/>
              </a:rPr>
              <a:t>)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55" u="sng">
                <a:latin typeface="Symbol"/>
                <a:cs typeface="Symbol"/>
              </a:rPr>
              <a:t></a:t>
            </a:r>
            <a:r>
              <a:rPr dirty="0" smtClean="0" sz="1450" spc="-5" u="sng">
                <a:latin typeface="Times New Roman"/>
                <a:cs typeface="Times New Roman"/>
              </a:rPr>
              <a:t>1</a:t>
            </a:r>
            <a:r>
              <a:rPr dirty="0" smtClean="0" sz="1450" spc="150" u="sng">
                <a:latin typeface="Symbol"/>
                <a:cs typeface="Symbol"/>
              </a:rPr>
              <a:t>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8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r>
              <a:rPr dirty="0" smtClean="0" sz="1450" spc="105" i="1">
                <a:latin typeface="Times New Roman"/>
                <a:cs typeface="Times New Roman"/>
              </a:rPr>
              <a:t> </a:t>
            </a:r>
            <a:r>
              <a:rPr dirty="0" smtClean="0" baseline="-34482" sz="2175" spc="67">
                <a:latin typeface="Symbol"/>
                <a:cs typeface="Symbol"/>
              </a:rPr>
              <a:t></a:t>
            </a:r>
            <a:r>
              <a:rPr dirty="0" smtClean="0" baseline="-34482" sz="2175" spc="-75">
                <a:latin typeface="Times New Roman"/>
                <a:cs typeface="Times New Roman"/>
              </a:rPr>
              <a:t> </a:t>
            </a:r>
            <a:r>
              <a:rPr dirty="0" smtClean="0" baseline="-34482" sz="2175" spc="-37">
                <a:latin typeface="Symbol"/>
                <a:cs typeface="Symbol"/>
              </a:rPr>
              <a:t></a:t>
            </a:r>
            <a:r>
              <a:rPr dirty="0" smtClean="0" baseline="-34482" sz="2175" spc="-247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40" u="sng">
                <a:latin typeface="Times New Roman"/>
                <a:cs typeface="Times New Roman"/>
              </a:rPr>
              <a:t>1</a:t>
            </a:r>
            <a:r>
              <a:rPr dirty="0" smtClean="0" sz="1450" spc="20" u="sng">
                <a:latin typeface="Times New Roman"/>
                <a:cs typeface="Times New Roman"/>
              </a:rPr>
              <a:t> </a:t>
            </a:r>
            <a:r>
              <a:rPr dirty="0" smtClean="0" sz="1450" spc="20" u="sng">
                <a:latin typeface="Times New Roman"/>
                <a:cs typeface="Times New Roman"/>
              </a:rPr>
              <a:t>	</a:t>
            </a: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40" u="sng">
                <a:latin typeface="Times New Roman"/>
                <a:cs typeface="Times New Roman"/>
              </a:rPr>
              <a:t>h</a:t>
            </a:r>
            <a:r>
              <a:rPr dirty="0" smtClean="0" sz="1450" spc="-80" u="sng">
                <a:latin typeface="Times New Roman"/>
                <a:cs typeface="Times New Roman"/>
              </a:rPr>
              <a:t> </a:t>
            </a:r>
            <a:r>
              <a:rPr dirty="0" smtClean="0" sz="1450" spc="35" i="1" u="sng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831427" y="9208371"/>
            <a:ext cx="9861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170" i="1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393715" y="9208371"/>
            <a:ext cx="5568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50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649213" y="9208371"/>
            <a:ext cx="98869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96290" algn="l"/>
              </a:tabLst>
            </a:pP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x</a:t>
            </a:r>
            <a:r>
              <a:rPr dirty="0" smtClean="0" sz="1450" spc="35" i="1">
                <a:latin typeface="Times New Roman"/>
                <a:cs typeface="Times New Roman"/>
              </a:rPr>
              <a:t>	</a:t>
            </a: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33339" y="9787794"/>
            <a:ext cx="216094" cy="0"/>
          </a:xfrm>
          <a:custGeom>
            <a:avLst/>
            <a:gdLst/>
            <a:ahLst/>
            <a:cxnLst/>
            <a:rect l="l" t="t" r="r" b="b"/>
            <a:pathLst>
              <a:path w="216094" h="0">
                <a:moveTo>
                  <a:pt x="0" y="0"/>
                </a:moveTo>
                <a:lnTo>
                  <a:pt x="216094" y="0"/>
                </a:lnTo>
              </a:path>
            </a:pathLst>
          </a:custGeom>
          <a:ln w="7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10428" y="9725176"/>
            <a:ext cx="1753870" cy="306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2410" marR="12700" indent="-220345">
              <a:lnSpc>
                <a:spcPct val="663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baseline="36398" sz="2175" spc="30">
                <a:latin typeface="Times New Roman"/>
                <a:cs typeface="Times New Roman"/>
              </a:rPr>
              <a:t>d</a:t>
            </a:r>
            <a:r>
              <a:rPr dirty="0" smtClean="0" baseline="36398" sz="2175" spc="60">
                <a:latin typeface="Times New Roman"/>
                <a:cs typeface="Times New Roman"/>
              </a:rPr>
              <a:t>y</a:t>
            </a:r>
            <a:r>
              <a:rPr dirty="0" smtClean="0" baseline="36398" sz="2175" spc="24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h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0302" y="4221430"/>
            <a:ext cx="23904" cy="13745"/>
          </a:xfrm>
          <a:custGeom>
            <a:avLst/>
            <a:gdLst/>
            <a:ahLst/>
            <a:cxnLst/>
            <a:rect l="l" t="t" r="r" b="b"/>
            <a:pathLst>
              <a:path w="23904" h="13745">
                <a:moveTo>
                  <a:pt x="0" y="13745"/>
                </a:moveTo>
                <a:lnTo>
                  <a:pt x="23904" y="0"/>
                </a:lnTo>
              </a:path>
            </a:pathLst>
          </a:custGeom>
          <a:ln w="75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464206" y="4225516"/>
            <a:ext cx="35260" cy="62779"/>
          </a:xfrm>
          <a:custGeom>
            <a:avLst/>
            <a:gdLst/>
            <a:ahLst/>
            <a:cxnLst/>
            <a:rect l="l" t="t" r="r" b="b"/>
            <a:pathLst>
              <a:path w="35260" h="62779">
                <a:moveTo>
                  <a:pt x="0" y="0"/>
                </a:moveTo>
                <a:lnTo>
                  <a:pt x="35260" y="62779"/>
                </a:lnTo>
              </a:path>
            </a:pathLst>
          </a:custGeom>
          <a:ln w="154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03388" y="4101077"/>
            <a:ext cx="46616" cy="187217"/>
          </a:xfrm>
          <a:custGeom>
            <a:avLst/>
            <a:gdLst/>
            <a:ahLst/>
            <a:cxnLst/>
            <a:rect l="l" t="t" r="r" b="b"/>
            <a:pathLst>
              <a:path w="46616" h="187217">
                <a:moveTo>
                  <a:pt x="0" y="187217"/>
                </a:moveTo>
                <a:lnTo>
                  <a:pt x="46616" y="0"/>
                </a:lnTo>
              </a:path>
            </a:pathLst>
          </a:custGeom>
          <a:ln w="78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550004" y="4101077"/>
            <a:ext cx="125779" cy="0"/>
          </a:xfrm>
          <a:custGeom>
            <a:avLst/>
            <a:gdLst/>
            <a:ahLst/>
            <a:cxnLst/>
            <a:rect l="l" t="t" r="r" b="b"/>
            <a:pathLst>
              <a:path w="125779" h="0">
                <a:moveTo>
                  <a:pt x="0" y="0"/>
                </a:moveTo>
                <a:lnTo>
                  <a:pt x="125779" y="0"/>
                </a:lnTo>
              </a:path>
            </a:pathLst>
          </a:custGeom>
          <a:ln w="7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10972" y="443991"/>
            <a:ext cx="2592070" cy="3907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4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nte</a:t>
            </a:r>
            <a:r>
              <a:rPr dirty="0" smtClean="0" sz="1400" spc="5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70"/>
              </a:spcBef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 </a:t>
            </a:r>
            <a:r>
              <a:rPr dirty="0" smtClean="0" baseline="-13888" sz="3300" spc="284">
                <a:latin typeface="Symbol"/>
                <a:cs typeface="Symbol"/>
              </a:rPr>
              <a:t>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190" i="1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d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10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120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6"/>
              </a:spcBef>
            </a:pPr>
            <a:endParaRPr sz="850"/>
          </a:p>
          <a:p>
            <a:pPr marL="381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baseline="-13888" sz="3300" spc="337">
                <a:latin typeface="Symbol"/>
                <a:cs typeface="Symbol"/>
              </a:rPr>
              <a:t>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d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30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95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8"/>
              </a:spcBef>
            </a:pPr>
            <a:endParaRPr sz="850"/>
          </a:p>
          <a:p>
            <a:pPr marL="38100">
              <a:lnSpc>
                <a:spcPct val="100000"/>
              </a:lnSpc>
            </a:pP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20">
                <a:latin typeface="Times New Roman"/>
                <a:cs typeface="Times New Roman"/>
              </a:rPr>
              <a:t>3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baseline="-13888" sz="3300" spc="300">
                <a:latin typeface="Symbol"/>
                <a:cs typeface="Symbol"/>
              </a:rPr>
              <a:t>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95" i="1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d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30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95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4"/>
              </a:spcBef>
            </a:pPr>
            <a:endParaRPr sz="850"/>
          </a:p>
          <a:p>
            <a:pPr marL="381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baseline="-13888" sz="3300" spc="337">
                <a:latin typeface="Symbol"/>
                <a:cs typeface="Symbol"/>
              </a:rPr>
              <a:t>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95" i="1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sz="1450" spc="20" i="1">
                <a:latin typeface="Times New Roman"/>
                <a:cs typeface="Times New Roman"/>
              </a:rPr>
              <a:t>d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30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95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6"/>
              </a:spcBef>
            </a:pPr>
            <a:endParaRPr sz="850"/>
          </a:p>
          <a:p>
            <a:pPr marL="38100">
              <a:lnSpc>
                <a:spcPct val="100000"/>
              </a:lnSpc>
            </a:pP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baseline="-13888" sz="3300" spc="300">
                <a:latin typeface="Symbol"/>
                <a:cs typeface="Symbol"/>
              </a:rPr>
              <a:t>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h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145" i="1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30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h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100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8"/>
              </a:spcBef>
            </a:pPr>
            <a:endParaRPr sz="850"/>
          </a:p>
          <a:p>
            <a:pPr marL="38100">
              <a:lnSpc>
                <a:spcPct val="100000"/>
              </a:lnSpc>
            </a:pP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baseline="-13888" sz="3300" spc="330">
                <a:latin typeface="Symbol"/>
                <a:cs typeface="Symbol"/>
              </a:rPr>
              <a:t>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h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190" i="1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170" i="1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25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5">
                <a:latin typeface="Times New Roman"/>
                <a:cs typeface="Times New Roman"/>
              </a:rPr>
              <a:t>c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h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-95" i="1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5" i="1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0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vative of: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y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5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-60">
                <a:latin typeface="Times New Roman"/>
                <a:cs typeface="Times New Roman"/>
              </a:rPr>
              <a:t> </a:t>
            </a:r>
            <a:r>
              <a:rPr dirty="0" smtClean="0" sz="2600" spc="-355">
                <a:latin typeface="Symbol"/>
                <a:cs typeface="Symbol"/>
              </a:rPr>
              <a:t></a:t>
            </a:r>
            <a:r>
              <a:rPr dirty="0" smtClean="0" sz="2600" spc="2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2600" spc="-355">
                <a:latin typeface="Symbol"/>
                <a:cs typeface="Symbol"/>
              </a:rPr>
              <a:t>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3331" y="4773495"/>
            <a:ext cx="216126" cy="0"/>
          </a:xfrm>
          <a:custGeom>
            <a:avLst/>
            <a:gdLst/>
            <a:ahLst/>
            <a:cxnLst/>
            <a:rect l="l" t="t" r="r" b="b"/>
            <a:pathLst>
              <a:path w="216126" h="0">
                <a:moveTo>
                  <a:pt x="0" y="0"/>
                </a:moveTo>
                <a:lnTo>
                  <a:pt x="216126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538549" y="4762033"/>
            <a:ext cx="24089" cy="13369"/>
          </a:xfrm>
          <a:custGeom>
            <a:avLst/>
            <a:gdLst/>
            <a:ahLst/>
            <a:cxnLst/>
            <a:rect l="l" t="t" r="r" b="b"/>
            <a:pathLst>
              <a:path w="24089" h="13369">
                <a:moveTo>
                  <a:pt x="0" y="13369"/>
                </a:moveTo>
                <a:lnTo>
                  <a:pt x="24089" y="0"/>
                </a:lnTo>
              </a:path>
            </a:pathLst>
          </a:custGeom>
          <a:ln w="76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562639" y="4765848"/>
            <a:ext cx="35177" cy="62666"/>
          </a:xfrm>
          <a:custGeom>
            <a:avLst/>
            <a:gdLst/>
            <a:ahLst/>
            <a:cxnLst/>
            <a:rect l="l" t="t" r="r" b="b"/>
            <a:pathLst>
              <a:path w="35177" h="62666">
                <a:moveTo>
                  <a:pt x="0" y="0"/>
                </a:moveTo>
                <a:lnTo>
                  <a:pt x="35177" y="62666"/>
                </a:lnTo>
              </a:path>
            </a:pathLst>
          </a:custGeom>
          <a:ln w="156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601755" y="4641263"/>
            <a:ext cx="46629" cy="187251"/>
          </a:xfrm>
          <a:custGeom>
            <a:avLst/>
            <a:gdLst/>
            <a:ahLst/>
            <a:cxnLst/>
            <a:rect l="l" t="t" r="r" b="b"/>
            <a:pathLst>
              <a:path w="46629" h="187251">
                <a:moveTo>
                  <a:pt x="0" y="187251"/>
                </a:moveTo>
                <a:lnTo>
                  <a:pt x="46629" y="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648384" y="4641263"/>
            <a:ext cx="125651" cy="0"/>
          </a:xfrm>
          <a:custGeom>
            <a:avLst/>
            <a:gdLst/>
            <a:ahLst/>
            <a:cxnLst/>
            <a:rect l="l" t="t" r="r" b="b"/>
            <a:pathLst>
              <a:path w="125651" h="0">
                <a:moveTo>
                  <a:pt x="0" y="0"/>
                </a:moveTo>
                <a:lnTo>
                  <a:pt x="125651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263214" y="4762033"/>
            <a:ext cx="24042" cy="13369"/>
          </a:xfrm>
          <a:custGeom>
            <a:avLst/>
            <a:gdLst/>
            <a:ahLst/>
            <a:cxnLst/>
            <a:rect l="l" t="t" r="r" b="b"/>
            <a:pathLst>
              <a:path w="24042" h="13369">
                <a:moveTo>
                  <a:pt x="0" y="13369"/>
                </a:moveTo>
                <a:lnTo>
                  <a:pt x="24042" y="0"/>
                </a:lnTo>
              </a:path>
            </a:pathLst>
          </a:custGeom>
          <a:ln w="76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287257" y="4765848"/>
            <a:ext cx="35272" cy="62666"/>
          </a:xfrm>
          <a:custGeom>
            <a:avLst/>
            <a:gdLst/>
            <a:ahLst/>
            <a:cxnLst/>
            <a:rect l="l" t="t" r="r" b="b"/>
            <a:pathLst>
              <a:path w="35272" h="62666">
                <a:moveTo>
                  <a:pt x="0" y="0"/>
                </a:moveTo>
                <a:lnTo>
                  <a:pt x="35272" y="62666"/>
                </a:lnTo>
              </a:path>
            </a:pathLst>
          </a:custGeom>
          <a:ln w="156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326483" y="4641263"/>
            <a:ext cx="46502" cy="187251"/>
          </a:xfrm>
          <a:custGeom>
            <a:avLst/>
            <a:gdLst/>
            <a:ahLst/>
            <a:cxnLst/>
            <a:rect l="l" t="t" r="r" b="b"/>
            <a:pathLst>
              <a:path w="46502" h="187251">
                <a:moveTo>
                  <a:pt x="0" y="187251"/>
                </a:moveTo>
                <a:lnTo>
                  <a:pt x="46502" y="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372986" y="4641263"/>
            <a:ext cx="126063" cy="0"/>
          </a:xfrm>
          <a:custGeom>
            <a:avLst/>
            <a:gdLst/>
            <a:ahLst/>
            <a:cxnLst/>
            <a:rect l="l" t="t" r="r" b="b"/>
            <a:pathLst>
              <a:path w="126063" h="0">
                <a:moveTo>
                  <a:pt x="0" y="0"/>
                </a:moveTo>
                <a:lnTo>
                  <a:pt x="126063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815235" y="4922911"/>
            <a:ext cx="24042" cy="13377"/>
          </a:xfrm>
          <a:custGeom>
            <a:avLst/>
            <a:gdLst/>
            <a:ahLst/>
            <a:cxnLst/>
            <a:rect l="l" t="t" r="r" b="b"/>
            <a:pathLst>
              <a:path w="24042" h="13377">
                <a:moveTo>
                  <a:pt x="0" y="13377"/>
                </a:moveTo>
                <a:lnTo>
                  <a:pt x="24042" y="0"/>
                </a:lnTo>
              </a:path>
            </a:pathLst>
          </a:custGeom>
          <a:ln w="76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839277" y="4926742"/>
            <a:ext cx="35114" cy="62666"/>
          </a:xfrm>
          <a:custGeom>
            <a:avLst/>
            <a:gdLst/>
            <a:ahLst/>
            <a:cxnLst/>
            <a:rect l="l" t="t" r="r" b="b"/>
            <a:pathLst>
              <a:path w="35114" h="62666">
                <a:moveTo>
                  <a:pt x="0" y="0"/>
                </a:moveTo>
                <a:lnTo>
                  <a:pt x="35114" y="62666"/>
                </a:lnTo>
              </a:path>
            </a:pathLst>
          </a:custGeom>
          <a:ln w="15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878345" y="4802157"/>
            <a:ext cx="46660" cy="187251"/>
          </a:xfrm>
          <a:custGeom>
            <a:avLst/>
            <a:gdLst/>
            <a:ahLst/>
            <a:cxnLst/>
            <a:rect l="l" t="t" r="r" b="b"/>
            <a:pathLst>
              <a:path w="46660" h="187251">
                <a:moveTo>
                  <a:pt x="0" y="187251"/>
                </a:moveTo>
                <a:lnTo>
                  <a:pt x="46660" y="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925006" y="4802157"/>
            <a:ext cx="125588" cy="0"/>
          </a:xfrm>
          <a:custGeom>
            <a:avLst/>
            <a:gdLst/>
            <a:ahLst/>
            <a:cxnLst/>
            <a:rect l="l" t="t" r="r" b="b"/>
            <a:pathLst>
              <a:path w="125588" h="0">
                <a:moveTo>
                  <a:pt x="0" y="0"/>
                </a:moveTo>
                <a:lnTo>
                  <a:pt x="125588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672564" y="4773495"/>
            <a:ext cx="394322" cy="0"/>
          </a:xfrm>
          <a:custGeom>
            <a:avLst/>
            <a:gdLst/>
            <a:ahLst/>
            <a:cxnLst/>
            <a:rect l="l" t="t" r="r" b="b"/>
            <a:pathLst>
              <a:path w="394322" h="0">
                <a:moveTo>
                  <a:pt x="0" y="0"/>
                </a:moveTo>
                <a:lnTo>
                  <a:pt x="394322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737694" y="4644316"/>
            <a:ext cx="24516" cy="13384"/>
          </a:xfrm>
          <a:custGeom>
            <a:avLst/>
            <a:gdLst/>
            <a:ahLst/>
            <a:cxnLst/>
            <a:rect l="l" t="t" r="r" b="b"/>
            <a:pathLst>
              <a:path w="24516" h="13384">
                <a:moveTo>
                  <a:pt x="0" y="13384"/>
                </a:moveTo>
                <a:lnTo>
                  <a:pt x="24516" y="0"/>
                </a:lnTo>
              </a:path>
            </a:pathLst>
          </a:custGeom>
          <a:ln w="7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762211" y="4648146"/>
            <a:ext cx="35272" cy="62666"/>
          </a:xfrm>
          <a:custGeom>
            <a:avLst/>
            <a:gdLst/>
            <a:ahLst/>
            <a:cxnLst/>
            <a:rect l="l" t="t" r="r" b="b"/>
            <a:pathLst>
              <a:path w="35272" h="62666">
                <a:moveTo>
                  <a:pt x="0" y="0"/>
                </a:moveTo>
                <a:lnTo>
                  <a:pt x="35272" y="62666"/>
                </a:lnTo>
              </a:path>
            </a:pathLst>
          </a:custGeom>
          <a:ln w="156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801437" y="4523561"/>
            <a:ext cx="46502" cy="187251"/>
          </a:xfrm>
          <a:custGeom>
            <a:avLst/>
            <a:gdLst/>
            <a:ahLst/>
            <a:cxnLst/>
            <a:rect l="l" t="t" r="r" b="b"/>
            <a:pathLst>
              <a:path w="46502" h="187251">
                <a:moveTo>
                  <a:pt x="0" y="187251"/>
                </a:moveTo>
                <a:lnTo>
                  <a:pt x="46502" y="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847940" y="4523561"/>
            <a:ext cx="125746" cy="0"/>
          </a:xfrm>
          <a:custGeom>
            <a:avLst/>
            <a:gdLst/>
            <a:ahLst/>
            <a:cxnLst/>
            <a:rect l="l" t="t" r="r" b="b"/>
            <a:pathLst>
              <a:path w="125746" h="0">
                <a:moveTo>
                  <a:pt x="0" y="0"/>
                </a:moveTo>
                <a:lnTo>
                  <a:pt x="125746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398378" y="4644316"/>
            <a:ext cx="24200" cy="13384"/>
          </a:xfrm>
          <a:custGeom>
            <a:avLst/>
            <a:gdLst/>
            <a:ahLst/>
            <a:cxnLst/>
            <a:rect l="l" t="t" r="r" b="b"/>
            <a:pathLst>
              <a:path w="24200" h="13384">
                <a:moveTo>
                  <a:pt x="0" y="13384"/>
                </a:moveTo>
                <a:lnTo>
                  <a:pt x="24200" y="0"/>
                </a:lnTo>
              </a:path>
            </a:pathLst>
          </a:custGeom>
          <a:ln w="76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422579" y="4648146"/>
            <a:ext cx="35114" cy="62666"/>
          </a:xfrm>
          <a:custGeom>
            <a:avLst/>
            <a:gdLst/>
            <a:ahLst/>
            <a:cxnLst/>
            <a:rect l="l" t="t" r="r" b="b"/>
            <a:pathLst>
              <a:path w="35114" h="62666">
                <a:moveTo>
                  <a:pt x="0" y="0"/>
                </a:moveTo>
                <a:lnTo>
                  <a:pt x="35114" y="62666"/>
                </a:lnTo>
              </a:path>
            </a:pathLst>
          </a:custGeom>
          <a:ln w="15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461647" y="4523561"/>
            <a:ext cx="46660" cy="187251"/>
          </a:xfrm>
          <a:custGeom>
            <a:avLst/>
            <a:gdLst/>
            <a:ahLst/>
            <a:cxnLst/>
            <a:rect l="l" t="t" r="r" b="b"/>
            <a:pathLst>
              <a:path w="46660" h="187251">
                <a:moveTo>
                  <a:pt x="0" y="187251"/>
                </a:moveTo>
                <a:lnTo>
                  <a:pt x="46660" y="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508308" y="4523561"/>
            <a:ext cx="125588" cy="0"/>
          </a:xfrm>
          <a:custGeom>
            <a:avLst/>
            <a:gdLst/>
            <a:ahLst/>
            <a:cxnLst/>
            <a:rect l="l" t="t" r="r" b="b"/>
            <a:pathLst>
              <a:path w="125588" h="0">
                <a:moveTo>
                  <a:pt x="0" y="0"/>
                </a:moveTo>
                <a:lnTo>
                  <a:pt x="125588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893810" y="4922911"/>
            <a:ext cx="24516" cy="13377"/>
          </a:xfrm>
          <a:custGeom>
            <a:avLst/>
            <a:gdLst/>
            <a:ahLst/>
            <a:cxnLst/>
            <a:rect l="l" t="t" r="r" b="b"/>
            <a:pathLst>
              <a:path w="24516" h="13377">
                <a:moveTo>
                  <a:pt x="0" y="13377"/>
                </a:moveTo>
                <a:lnTo>
                  <a:pt x="24516" y="0"/>
                </a:lnTo>
              </a:path>
            </a:pathLst>
          </a:custGeom>
          <a:ln w="76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918326" y="4926742"/>
            <a:ext cx="35114" cy="62666"/>
          </a:xfrm>
          <a:custGeom>
            <a:avLst/>
            <a:gdLst/>
            <a:ahLst/>
            <a:cxnLst/>
            <a:rect l="l" t="t" r="r" b="b"/>
            <a:pathLst>
              <a:path w="35114" h="62666">
                <a:moveTo>
                  <a:pt x="0" y="0"/>
                </a:moveTo>
                <a:lnTo>
                  <a:pt x="35114" y="62666"/>
                </a:lnTo>
              </a:path>
            </a:pathLst>
          </a:custGeom>
          <a:ln w="15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957395" y="4802157"/>
            <a:ext cx="46660" cy="187251"/>
          </a:xfrm>
          <a:custGeom>
            <a:avLst/>
            <a:gdLst/>
            <a:ahLst/>
            <a:cxnLst/>
            <a:rect l="l" t="t" r="r" b="b"/>
            <a:pathLst>
              <a:path w="46660" h="187251">
                <a:moveTo>
                  <a:pt x="0" y="187251"/>
                </a:moveTo>
                <a:lnTo>
                  <a:pt x="46660" y="0"/>
                </a:lnTo>
              </a:path>
            </a:pathLst>
          </a:custGeom>
          <a:ln w="78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004055" y="4802157"/>
            <a:ext cx="125746" cy="0"/>
          </a:xfrm>
          <a:custGeom>
            <a:avLst/>
            <a:gdLst/>
            <a:ahLst/>
            <a:cxnLst/>
            <a:rect l="l" t="t" r="r" b="b"/>
            <a:pathLst>
              <a:path w="125746" h="0">
                <a:moveTo>
                  <a:pt x="0" y="0"/>
                </a:moveTo>
                <a:lnTo>
                  <a:pt x="125746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369944" y="4773495"/>
            <a:ext cx="1280086" cy="0"/>
          </a:xfrm>
          <a:custGeom>
            <a:avLst/>
            <a:gdLst/>
            <a:ahLst/>
            <a:cxnLst/>
            <a:rect l="l" t="t" r="r" b="b"/>
            <a:pathLst>
              <a:path w="1280086" h="0">
                <a:moveTo>
                  <a:pt x="0" y="0"/>
                </a:moveTo>
                <a:lnTo>
                  <a:pt x="1280086" y="0"/>
                </a:lnTo>
              </a:path>
            </a:pathLst>
          </a:custGeom>
          <a:ln w="76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10421" y="4490684"/>
            <a:ext cx="2251710" cy="401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baseline="36398" sz="2175" spc="22">
                <a:latin typeface="Times New Roman"/>
                <a:cs typeface="Times New Roman"/>
              </a:rPr>
              <a:t>d</a:t>
            </a:r>
            <a:r>
              <a:rPr dirty="0" smtClean="0" baseline="36398" sz="2175" spc="52">
                <a:latin typeface="Times New Roman"/>
                <a:cs typeface="Times New Roman"/>
              </a:rPr>
              <a:t>y</a:t>
            </a:r>
            <a:r>
              <a:rPr dirty="0" smtClean="0" baseline="36398" sz="2175" spc="2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95">
                <a:latin typeface="Times New Roman"/>
                <a:cs typeface="Times New Roman"/>
              </a:rPr>
              <a:t>h</a:t>
            </a:r>
            <a:r>
              <a:rPr dirty="0" smtClean="0" sz="2600" spc="-365">
                <a:latin typeface="Symbol"/>
                <a:cs typeface="Symbol"/>
              </a:rPr>
              <a:t></a:t>
            </a:r>
            <a:r>
              <a:rPr dirty="0" smtClean="0" sz="2600" spc="2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2600" spc="-370">
                <a:latin typeface="Symbol"/>
                <a:cs typeface="Symbol"/>
              </a:rPr>
              <a:t>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80">
                <a:latin typeface="Times New Roman"/>
                <a:cs typeface="Times New Roman"/>
              </a:rPr>
              <a:t>h</a:t>
            </a:r>
            <a:r>
              <a:rPr dirty="0" smtClean="0" sz="2600" spc="-365">
                <a:latin typeface="Symbol"/>
                <a:cs typeface="Symbol"/>
              </a:rPr>
              <a:t></a:t>
            </a:r>
            <a:r>
              <a:rPr dirty="0" smtClean="0" sz="2600" spc="2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2600" spc="-395">
                <a:latin typeface="Symbol"/>
                <a:cs typeface="Symbol"/>
              </a:rPr>
              <a:t></a:t>
            </a:r>
            <a:r>
              <a:rPr dirty="0" smtClean="0" baseline="5747" sz="2175" spc="37">
                <a:latin typeface="Symbol"/>
                <a:cs typeface="Symbol"/>
              </a:rPr>
              <a:t></a:t>
            </a:r>
            <a:endParaRPr baseline="5747" sz="2175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06065" y="4797616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49950" y="4519032"/>
            <a:ext cx="7835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310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09178" y="4519032"/>
            <a:ext cx="899794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8130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28735" sz="2175" spc="37">
                <a:latin typeface="Symbol"/>
                <a:cs typeface="Symbol"/>
              </a:rPr>
              <a:t></a:t>
            </a:r>
            <a:r>
              <a:rPr dirty="0" smtClean="0" baseline="-28735" sz="2175" spc="7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127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61481" y="4721943"/>
            <a:ext cx="617220" cy="309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8460" algn="l"/>
              </a:tabLst>
            </a:pPr>
            <a:r>
              <a:rPr dirty="0" smtClean="0" sz="1450" spc="25">
                <a:latin typeface="Symbol"/>
                <a:cs typeface="Symbol"/>
              </a:rPr>
              <a:t>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baseline="-22988" sz="2175" spc="52">
                <a:latin typeface="Times New Roman"/>
                <a:cs typeface="Times New Roman"/>
              </a:rPr>
              <a:t>2</a:t>
            </a:r>
            <a:r>
              <a:rPr dirty="0" smtClean="0" baseline="-22988" sz="2175" spc="52">
                <a:latin typeface="Times New Roman"/>
                <a:cs typeface="Times New Roman"/>
              </a:rPr>
              <a:t>	</a:t>
            </a:r>
            <a:r>
              <a:rPr dirty="0" smtClean="0" baseline="-22988" sz="2175" spc="52">
                <a:latin typeface="Times New Roman"/>
                <a:cs typeface="Times New Roman"/>
              </a:rPr>
              <a:t>x</a:t>
            </a:r>
            <a:r>
              <a:rPr dirty="0" smtClean="0" baseline="-22988" sz="2175" spc="82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30501" y="4782712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61481" y="4842710"/>
            <a:ext cx="61722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28955" algn="l"/>
              </a:tabLst>
            </a:pPr>
            <a:r>
              <a:rPr dirty="0" smtClean="0" sz="1450" spc="25">
                <a:latin typeface="Symbol"/>
                <a:cs typeface="Symbol"/>
              </a:rPr>
              <a:t>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77912" y="4495330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61481" y="4495330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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394448" y="5470431"/>
            <a:ext cx="839304" cy="0"/>
          </a:xfrm>
          <a:custGeom>
            <a:avLst/>
            <a:gdLst/>
            <a:ahLst/>
            <a:cxnLst/>
            <a:rect l="l" t="t" r="r" b="b"/>
            <a:pathLst>
              <a:path w="839304" h="0">
                <a:moveTo>
                  <a:pt x="0" y="0"/>
                </a:moveTo>
                <a:lnTo>
                  <a:pt x="839304" y="0"/>
                </a:lnTo>
              </a:path>
            </a:pathLst>
          </a:custGeom>
          <a:ln w="7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447575" y="5470431"/>
            <a:ext cx="115062" cy="0"/>
          </a:xfrm>
          <a:custGeom>
            <a:avLst/>
            <a:gdLst/>
            <a:ahLst/>
            <a:cxnLst/>
            <a:rect l="l" t="t" r="r" b="b"/>
            <a:pathLst>
              <a:path w="115062" h="0">
                <a:moveTo>
                  <a:pt x="0" y="0"/>
                </a:moveTo>
                <a:lnTo>
                  <a:pt x="115062" y="0"/>
                </a:lnTo>
              </a:path>
            </a:pathLst>
          </a:custGeom>
          <a:ln w="7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156149" y="5470431"/>
            <a:ext cx="298813" cy="0"/>
          </a:xfrm>
          <a:custGeom>
            <a:avLst/>
            <a:gdLst/>
            <a:ahLst/>
            <a:cxnLst/>
            <a:rect l="l" t="t" r="r" b="b"/>
            <a:pathLst>
              <a:path w="298813" h="0">
                <a:moveTo>
                  <a:pt x="0" y="0"/>
                </a:moveTo>
                <a:lnTo>
                  <a:pt x="298813" y="0"/>
                </a:lnTo>
              </a:path>
            </a:pathLst>
          </a:custGeom>
          <a:ln w="7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4758206" y="5470431"/>
            <a:ext cx="115062" cy="0"/>
          </a:xfrm>
          <a:custGeom>
            <a:avLst/>
            <a:gdLst/>
            <a:ahLst/>
            <a:cxnLst/>
            <a:rect l="l" t="t" r="r" b="b"/>
            <a:pathLst>
              <a:path w="115062" h="0">
                <a:moveTo>
                  <a:pt x="0" y="0"/>
                </a:moveTo>
                <a:lnTo>
                  <a:pt x="115062" y="0"/>
                </a:lnTo>
              </a:path>
            </a:pathLst>
          </a:custGeom>
          <a:ln w="7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294424" y="5470431"/>
            <a:ext cx="126932" cy="0"/>
          </a:xfrm>
          <a:custGeom>
            <a:avLst/>
            <a:gdLst/>
            <a:ahLst/>
            <a:cxnLst/>
            <a:rect l="l" t="t" r="r" b="b"/>
            <a:pathLst>
              <a:path w="126932" h="0">
                <a:moveTo>
                  <a:pt x="0" y="0"/>
                </a:moveTo>
                <a:lnTo>
                  <a:pt x="126932" y="0"/>
                </a:lnTo>
              </a:path>
            </a:pathLst>
          </a:custGeom>
          <a:ln w="7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36909" y="5269850"/>
            <a:ext cx="1920239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75">
                <a:latin typeface="Times New Roman"/>
                <a:cs typeface="Times New Roman"/>
              </a:rPr>
              <a:t>h</a:t>
            </a:r>
            <a:r>
              <a:rPr dirty="0" smtClean="0" sz="1950" spc="-215">
                <a:latin typeface="Symbol"/>
                <a:cs typeface="Symbol"/>
              </a:rPr>
              <a:t>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x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58643" y="5350060"/>
            <a:ext cx="774700" cy="382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1510"/>
              </a:lnSpc>
            </a:pPr>
            <a:r>
              <a:rPr dirty="0" smtClean="0" sz="1450" spc="30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  <a:p>
            <a:pPr algn="r" marR="12700">
              <a:lnSpc>
                <a:spcPts val="1245"/>
              </a:lnSpc>
              <a:tabLst>
                <a:tab pos="53848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Symbol"/>
                <a:cs typeface="Symbol"/>
              </a:rPr>
              <a:t></a:t>
            </a:r>
            <a:r>
              <a:rPr dirty="0" smtClean="0" baseline="-7662" sz="2175" spc="44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Symbol"/>
                <a:cs typeface="Symbol"/>
              </a:rPr>
              <a:t>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755477" y="5216028"/>
            <a:ext cx="777875" cy="244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54355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baseline="-3831" sz="2175" spc="44">
                <a:latin typeface="Symbol"/>
                <a:cs typeface="Symbol"/>
              </a:rPr>
              <a:t></a:t>
            </a:r>
            <a:r>
              <a:rPr dirty="0" smtClean="0" baseline="-3831" sz="2175" spc="44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baseline="-3831" sz="2175" spc="44">
                <a:latin typeface="Symbol"/>
                <a:cs typeface="Symbol"/>
              </a:rPr>
              <a:t>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466002" y="5333350"/>
            <a:ext cx="798195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7515" algn="l"/>
              </a:tabLst>
            </a:pP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27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53261" y="5394868"/>
            <a:ext cx="413384" cy="337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27">
                <a:latin typeface="Times New Roman"/>
                <a:cs typeface="Times New Roman"/>
              </a:rPr>
              <a:t>e</a:t>
            </a:r>
            <a:r>
              <a:rPr dirty="0" smtClean="0" sz="850" spc="5">
                <a:latin typeface="Times New Roman"/>
                <a:cs typeface="Times New Roman"/>
              </a:rPr>
              <a:t>l</a:t>
            </a:r>
            <a:r>
              <a:rPr dirty="0" smtClean="0" sz="850" spc="20">
                <a:latin typeface="Times New Roman"/>
                <a:cs typeface="Times New Roman"/>
              </a:rPr>
              <a:t>n</a:t>
            </a:r>
            <a:r>
              <a:rPr dirty="0" smtClean="0" sz="850" spc="-90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25">
                <a:latin typeface="Times New Roman"/>
                <a:cs typeface="Times New Roman"/>
              </a:rPr>
              <a:t> </a:t>
            </a:r>
            <a:r>
              <a:rPr dirty="0" smtClean="0" baseline="-32567" sz="2175" spc="44">
                <a:latin typeface="Symbol"/>
                <a:cs typeface="Symbol"/>
              </a:rPr>
              <a:t></a:t>
            </a:r>
            <a:endParaRPr baseline="-32567" sz="2175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66002" y="5229706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580483" y="5249070"/>
            <a:ext cx="545465" cy="331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0651" sz="2175" spc="44">
                <a:latin typeface="Symbol"/>
                <a:cs typeface="Symbol"/>
              </a:rPr>
              <a:t></a:t>
            </a:r>
            <a:r>
              <a:rPr dirty="0" smtClean="0" baseline="-30651" sz="2175" spc="-345">
                <a:latin typeface="Times New Roman"/>
                <a:cs typeface="Times New Roman"/>
              </a:rPr>
              <a:t> </a:t>
            </a:r>
            <a:r>
              <a:rPr dirty="0" smtClean="0" baseline="-24904" sz="2175" spc="127">
                <a:latin typeface="Times New Roman"/>
                <a:cs typeface="Times New Roman"/>
              </a:rPr>
              <a:t>e</a:t>
            </a:r>
            <a:r>
              <a:rPr dirty="0" smtClean="0" sz="850" spc="5">
                <a:latin typeface="Times New Roman"/>
                <a:cs typeface="Times New Roman"/>
              </a:rPr>
              <a:t>l</a:t>
            </a:r>
            <a:r>
              <a:rPr dirty="0" smtClean="0" sz="850" spc="20">
                <a:latin typeface="Times New Roman"/>
                <a:cs typeface="Times New Roman"/>
              </a:rPr>
              <a:t>n</a:t>
            </a:r>
            <a:r>
              <a:rPr dirty="0" smtClean="0" sz="850" spc="-95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85">
                <a:latin typeface="Times New Roman"/>
                <a:cs typeface="Times New Roman"/>
              </a:rPr>
              <a:t> </a:t>
            </a:r>
            <a:r>
              <a:rPr dirty="0" smtClean="0" baseline="-24904" sz="2175" spc="67">
                <a:latin typeface="Symbol"/>
                <a:cs typeface="Symbol"/>
              </a:rPr>
              <a:t></a:t>
            </a:r>
            <a:endParaRPr baseline="-24904" sz="2175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447536" y="5479155"/>
            <a:ext cx="233679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Symbol"/>
                <a:cs typeface="Symbol"/>
              </a:rPr>
              <a:t>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444846" y="5216028"/>
            <a:ext cx="236220" cy="244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baseline="-3831" sz="2175" spc="44">
                <a:latin typeface="Symbol"/>
                <a:cs typeface="Symbol"/>
              </a:rPr>
              <a:t>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77238" y="5333350"/>
            <a:ext cx="13335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91561" y="5131734"/>
            <a:ext cx="82105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27">
                <a:latin typeface="Times New Roman"/>
                <a:cs typeface="Times New Roman"/>
              </a:rPr>
              <a:t>e</a:t>
            </a:r>
            <a:r>
              <a:rPr dirty="0" smtClean="0" sz="850" spc="5">
                <a:latin typeface="Times New Roman"/>
                <a:cs typeface="Times New Roman"/>
              </a:rPr>
              <a:t>l</a:t>
            </a:r>
            <a:r>
              <a:rPr dirty="0" smtClean="0" sz="850" spc="20">
                <a:latin typeface="Times New Roman"/>
                <a:cs typeface="Times New Roman"/>
              </a:rPr>
              <a:t>n</a:t>
            </a:r>
            <a:r>
              <a:rPr dirty="0" smtClean="0" sz="850" spc="-90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85">
                <a:latin typeface="Times New Roman"/>
                <a:cs typeface="Times New Roman"/>
              </a:rPr>
              <a:t> </a:t>
            </a:r>
            <a:r>
              <a:rPr dirty="0" smtClean="0" baseline="-24904" sz="2175" spc="67">
                <a:latin typeface="Symbol"/>
                <a:cs typeface="Symbol"/>
              </a:rPr>
              <a:t></a:t>
            </a:r>
            <a:r>
              <a:rPr dirty="0" smtClean="0" baseline="-24904" sz="2175" spc="-112">
                <a:latin typeface="Times New Roman"/>
                <a:cs typeface="Times New Roman"/>
              </a:rPr>
              <a:t> </a:t>
            </a:r>
            <a:r>
              <a:rPr dirty="0" smtClean="0" baseline="-24904" sz="2175" spc="150">
                <a:latin typeface="Times New Roman"/>
                <a:cs typeface="Times New Roman"/>
              </a:rPr>
              <a:t>e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30">
                <a:latin typeface="Times New Roman"/>
                <a:cs typeface="Times New Roman"/>
              </a:rPr>
              <a:t> </a:t>
            </a:r>
            <a:r>
              <a:rPr dirty="0" smtClean="0" sz="850" spc="5">
                <a:latin typeface="Times New Roman"/>
                <a:cs typeface="Times New Roman"/>
              </a:rPr>
              <a:t>l</a:t>
            </a:r>
            <a:r>
              <a:rPr dirty="0" smtClean="0" sz="850" spc="20">
                <a:latin typeface="Times New Roman"/>
                <a:cs typeface="Times New Roman"/>
              </a:rPr>
              <a:t>n</a:t>
            </a:r>
            <a:r>
              <a:rPr dirty="0" smtClean="0" sz="850" spc="-90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45374" y="5216028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756847" y="5479155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308687" y="6104122"/>
            <a:ext cx="215791" cy="0"/>
          </a:xfrm>
          <a:custGeom>
            <a:avLst/>
            <a:gdLst/>
            <a:ahLst/>
            <a:cxnLst/>
            <a:rect l="l" t="t" r="r" b="b"/>
            <a:pathLst>
              <a:path w="215791" h="0">
                <a:moveTo>
                  <a:pt x="0" y="0"/>
                </a:moveTo>
                <a:lnTo>
                  <a:pt x="215791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709133" y="6104122"/>
            <a:ext cx="215000" cy="0"/>
          </a:xfrm>
          <a:custGeom>
            <a:avLst/>
            <a:gdLst/>
            <a:ahLst/>
            <a:cxnLst/>
            <a:rect l="l" t="t" r="r" b="b"/>
            <a:pathLst>
              <a:path w="215000" h="0">
                <a:moveTo>
                  <a:pt x="0" y="0"/>
                </a:moveTo>
                <a:lnTo>
                  <a:pt x="21500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2568258" y="5852805"/>
            <a:ext cx="2113915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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sz="2350" spc="-85">
                <a:latin typeface="Symbol"/>
                <a:cs typeface="Symbol"/>
              </a:rPr>
              <a:t>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-5747" sz="2175" spc="30">
                <a:latin typeface="Symbol"/>
                <a:cs typeface="Symbol"/>
              </a:rPr>
              <a:t>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935006" y="5983833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12253" y="6029068"/>
            <a:ext cx="323850" cy="337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24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-15">
                <a:latin typeface="Times New Roman"/>
                <a:cs typeface="Times New Roman"/>
              </a:rPr>
              <a:t> </a:t>
            </a:r>
            <a:r>
              <a:rPr dirty="0" smtClean="0" baseline="-32567" sz="2175" spc="44">
                <a:latin typeface="Symbol"/>
                <a:cs typeface="Symbol"/>
              </a:rPr>
              <a:t></a:t>
            </a:r>
            <a:endParaRPr baseline="-32567" sz="2175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756393" y="5849660"/>
            <a:ext cx="279400" cy="244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baseline="-3831" sz="2175" spc="44">
                <a:latin typeface="Symbol"/>
                <a:cs typeface="Symbol"/>
              </a:rPr>
              <a:t>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56925" y="6135869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56925" y="5863352"/>
            <a:ext cx="1009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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10421" y="5967105"/>
            <a:ext cx="184403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-7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305796" y="5807232"/>
            <a:ext cx="219075" cy="539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3175">
              <a:lnSpc>
                <a:spcPct val="1192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dy</a:t>
            </a:r>
            <a:r>
              <a:rPr dirty="0" smtClean="0" sz="1450" spc="10">
                <a:latin typeface="Times New Roman"/>
                <a:cs typeface="Times New Roman"/>
              </a:rPr>
              <a:t> 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348532" y="6721606"/>
            <a:ext cx="216016" cy="0"/>
          </a:xfrm>
          <a:custGeom>
            <a:avLst/>
            <a:gdLst/>
            <a:ahLst/>
            <a:cxnLst/>
            <a:rect l="l" t="t" r="r" b="b"/>
            <a:pathLst>
              <a:path w="216016" h="0">
                <a:moveTo>
                  <a:pt x="0" y="0"/>
                </a:moveTo>
                <a:lnTo>
                  <a:pt x="21601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2798118" y="6887337"/>
            <a:ext cx="24511" cy="13715"/>
          </a:xfrm>
          <a:custGeom>
            <a:avLst/>
            <a:gdLst/>
            <a:ahLst/>
            <a:cxnLst/>
            <a:rect l="l" t="t" r="r" b="b"/>
            <a:pathLst>
              <a:path w="24511" h="13715">
                <a:moveTo>
                  <a:pt x="0" y="13715"/>
                </a:moveTo>
                <a:lnTo>
                  <a:pt x="24511" y="0"/>
                </a:lnTo>
              </a:path>
            </a:pathLst>
          </a:custGeom>
          <a:ln w="7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822630" y="6891148"/>
            <a:ext cx="35106" cy="73532"/>
          </a:xfrm>
          <a:custGeom>
            <a:avLst/>
            <a:gdLst/>
            <a:ahLst/>
            <a:cxnLst/>
            <a:rect l="l" t="t" r="r" b="b"/>
            <a:pathLst>
              <a:path w="35106" h="73532">
                <a:moveTo>
                  <a:pt x="0" y="0"/>
                </a:moveTo>
                <a:lnTo>
                  <a:pt x="35106" y="73532"/>
                </a:lnTo>
              </a:path>
            </a:pathLst>
          </a:custGeom>
          <a:ln w="156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2861690" y="6750181"/>
            <a:ext cx="46650" cy="214498"/>
          </a:xfrm>
          <a:custGeom>
            <a:avLst/>
            <a:gdLst/>
            <a:ahLst/>
            <a:cxnLst/>
            <a:rect l="l" t="t" r="r" b="b"/>
            <a:pathLst>
              <a:path w="46650" h="214498">
                <a:moveTo>
                  <a:pt x="0" y="214498"/>
                </a:moveTo>
                <a:lnTo>
                  <a:pt x="46650" y="0"/>
                </a:lnTo>
              </a:path>
            </a:pathLst>
          </a:custGeom>
          <a:ln w="78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2908341" y="6750181"/>
            <a:ext cx="822476" cy="0"/>
          </a:xfrm>
          <a:custGeom>
            <a:avLst/>
            <a:gdLst/>
            <a:ahLst/>
            <a:cxnLst/>
            <a:rect l="l" t="t" r="r" b="b"/>
            <a:pathLst>
              <a:path w="822476" h="0">
                <a:moveTo>
                  <a:pt x="0" y="0"/>
                </a:moveTo>
                <a:lnTo>
                  <a:pt x="82247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2778351" y="6721606"/>
            <a:ext cx="968121" cy="0"/>
          </a:xfrm>
          <a:custGeom>
            <a:avLst/>
            <a:gdLst/>
            <a:ahLst/>
            <a:cxnLst/>
            <a:rect l="l" t="t" r="r" b="b"/>
            <a:pathLst>
              <a:path w="968121" h="0">
                <a:moveTo>
                  <a:pt x="0" y="0"/>
                </a:moveTo>
                <a:lnTo>
                  <a:pt x="96812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36888" y="6521201"/>
            <a:ext cx="181737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sz="1950" spc="-165">
                <a:latin typeface="Symbol"/>
                <a:cs typeface="Symbol"/>
              </a:rPr>
              <a:t>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x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19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764294" y="6584701"/>
            <a:ext cx="5778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86469" y="6769862"/>
            <a:ext cx="8439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114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202113" y="6466596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345636" y="6466596"/>
            <a:ext cx="395605" cy="498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875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baseline="-36398" sz="2175" spc="67">
                <a:latin typeface="Symbol"/>
                <a:cs typeface="Symbol"/>
              </a:rPr>
              <a:t></a:t>
            </a:r>
            <a:endParaRPr baseline="-36398" sz="2175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592430" y="7388095"/>
            <a:ext cx="215721" cy="0"/>
          </a:xfrm>
          <a:custGeom>
            <a:avLst/>
            <a:gdLst/>
            <a:ahLst/>
            <a:cxnLst/>
            <a:rect l="l" t="t" r="r" b="b"/>
            <a:pathLst>
              <a:path w="215721" h="0">
                <a:moveTo>
                  <a:pt x="0" y="0"/>
                </a:moveTo>
                <a:lnTo>
                  <a:pt x="215721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042060" y="7553450"/>
            <a:ext cx="24513" cy="13715"/>
          </a:xfrm>
          <a:custGeom>
            <a:avLst/>
            <a:gdLst/>
            <a:ahLst/>
            <a:cxnLst/>
            <a:rect l="l" t="t" r="r" b="b"/>
            <a:pathLst>
              <a:path w="24513" h="13715">
                <a:moveTo>
                  <a:pt x="0" y="13715"/>
                </a:moveTo>
                <a:lnTo>
                  <a:pt x="24513" y="0"/>
                </a:lnTo>
              </a:path>
            </a:pathLst>
          </a:custGeom>
          <a:ln w="7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3066574" y="7557260"/>
            <a:ext cx="35110" cy="73533"/>
          </a:xfrm>
          <a:custGeom>
            <a:avLst/>
            <a:gdLst/>
            <a:ahLst/>
            <a:cxnLst/>
            <a:rect l="l" t="t" r="r" b="b"/>
            <a:pathLst>
              <a:path w="35110" h="73533">
                <a:moveTo>
                  <a:pt x="0" y="0"/>
                </a:moveTo>
                <a:lnTo>
                  <a:pt x="35110" y="73533"/>
                </a:lnTo>
              </a:path>
            </a:pathLst>
          </a:custGeom>
          <a:ln w="156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3105638" y="7416672"/>
            <a:ext cx="46655" cy="214122"/>
          </a:xfrm>
          <a:custGeom>
            <a:avLst/>
            <a:gdLst/>
            <a:ahLst/>
            <a:cxnLst/>
            <a:rect l="l" t="t" r="r" b="b"/>
            <a:pathLst>
              <a:path w="46655" h="214122">
                <a:moveTo>
                  <a:pt x="0" y="214122"/>
                </a:moveTo>
                <a:lnTo>
                  <a:pt x="46655" y="0"/>
                </a:lnTo>
              </a:path>
            </a:pathLst>
          </a:custGeom>
          <a:ln w="78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3152293" y="7416672"/>
            <a:ext cx="570933" cy="0"/>
          </a:xfrm>
          <a:custGeom>
            <a:avLst/>
            <a:gdLst/>
            <a:ahLst/>
            <a:cxnLst/>
            <a:rect l="l" t="t" r="r" b="b"/>
            <a:pathLst>
              <a:path w="570933" h="0">
                <a:moveTo>
                  <a:pt x="0" y="0"/>
                </a:moveTo>
                <a:lnTo>
                  <a:pt x="57093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3022291" y="7388095"/>
            <a:ext cx="717067" cy="0"/>
          </a:xfrm>
          <a:custGeom>
            <a:avLst/>
            <a:gdLst/>
            <a:ahLst/>
            <a:cxnLst/>
            <a:rect l="l" t="t" r="r" b="b"/>
            <a:pathLst>
              <a:path w="717067" h="0">
                <a:moveTo>
                  <a:pt x="0" y="0"/>
                </a:moveTo>
                <a:lnTo>
                  <a:pt x="71706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3783119" y="7251192"/>
            <a:ext cx="6356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hx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145445" y="7435976"/>
            <a:ext cx="5778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592857" y="7133463"/>
            <a:ext cx="1073785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08634" algn="l"/>
              </a:tabLst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52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589694" y="7397114"/>
            <a:ext cx="2159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10421" y="7251192"/>
            <a:ext cx="2087245" cy="767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MT Extra"/>
                <a:cs typeface="MT Extra"/>
              </a:rPr>
              <a:t>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10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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38735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hx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473455" y="712545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10420" y="8130066"/>
            <a:ext cx="6012180" cy="1207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latin typeface="Symbol"/>
                <a:cs typeface="Symbol"/>
              </a:rPr>
              <a:t>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y</a:t>
            </a:r>
            <a:r>
              <a:rPr dirty="0" smtClean="0" baseline="3831" sz="2175" spc="44">
                <a:latin typeface="Symbol"/>
                <a:cs typeface="Symbol"/>
              </a:rPr>
              <a:t></a:t>
            </a:r>
            <a:r>
              <a:rPr dirty="0" smtClean="0" baseline="3831" sz="2175" spc="-1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55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h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Times New Roman"/>
                <a:cs typeface="Times New Roman"/>
              </a:rPr>
              <a:t>y</a:t>
            </a:r>
            <a:r>
              <a:rPr dirty="0" smtClean="0" baseline="3831" sz="2175" spc="44">
                <a:latin typeface="Symbol"/>
                <a:cs typeface="Symbol"/>
              </a:rPr>
              <a:t></a:t>
            </a:r>
            <a:r>
              <a:rPr dirty="0" smtClean="0" baseline="3831" sz="2175" spc="-44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Symbol"/>
                <a:cs typeface="Symbol"/>
              </a:rPr>
              <a:t>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55">
                <a:latin typeface="Times New Roman"/>
                <a:cs typeface="Times New Roman"/>
              </a:rPr>
              <a:t>c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h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65">
                <a:latin typeface="Times New Roman"/>
                <a:cs typeface="Times New Roman"/>
              </a:rPr>
              <a:t>h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marL="232410" marR="3608070" indent="-220345">
              <a:lnSpc>
                <a:spcPct val="119400"/>
              </a:lnSpc>
              <a:tabLst>
                <a:tab pos="1230630" algn="l"/>
              </a:tabLst>
            </a:pPr>
            <a:r>
              <a:rPr dirty="0" smtClean="0" baseline="-36398" sz="2175" spc="89">
                <a:latin typeface="Symbol"/>
                <a:cs typeface="Symbol"/>
              </a:rPr>
              <a:t></a:t>
            </a:r>
            <a:r>
              <a:rPr dirty="0" smtClean="0" baseline="-36398" sz="2175" spc="104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d</a:t>
            </a:r>
            <a:r>
              <a:rPr dirty="0" smtClean="0" sz="1450" spc="35" u="sng">
                <a:latin typeface="Times New Roman"/>
                <a:cs typeface="Times New Roman"/>
              </a:rPr>
              <a:t>y</a:t>
            </a:r>
            <a:r>
              <a:rPr dirty="0" smtClean="0" sz="1450" spc="180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202">
                <a:latin typeface="Times New Roman"/>
                <a:cs typeface="Times New Roman"/>
              </a:rPr>
              <a:t> 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580" u="sng">
                <a:latin typeface="Symbol"/>
                <a:cs typeface="Symbol"/>
              </a:rPr>
              <a:t>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-35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35" u="sng">
                <a:latin typeface="Times New Roman"/>
                <a:cs typeface="Times New Roman"/>
              </a:rPr>
              <a:t>h</a:t>
            </a:r>
            <a:r>
              <a:rPr dirty="0" smtClean="0" sz="1450" spc="-5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y</a:t>
            </a:r>
            <a:r>
              <a:rPr dirty="0" smtClean="0" sz="1450" spc="-75" u="sng">
                <a:latin typeface="Times New Roman"/>
                <a:cs typeface="Times New Roman"/>
              </a:rPr>
              <a:t> 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580" u="sng">
                <a:latin typeface="Symbol"/>
                <a:cs typeface="Symbol"/>
              </a:rPr>
              <a:t>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-30" u="sng">
                <a:latin typeface="Times New Roman"/>
                <a:cs typeface="Times New Roman"/>
              </a:rPr>
              <a:t>e</a:t>
            </a:r>
            <a:r>
              <a:rPr dirty="0" smtClean="0" sz="1450" spc="30" u="sng">
                <a:latin typeface="Times New Roman"/>
                <a:cs typeface="Times New Roman"/>
              </a:rPr>
              <a:t>c</a:t>
            </a:r>
            <a:r>
              <a:rPr dirty="0" smtClean="0" sz="1450" spc="-165" u="sng">
                <a:latin typeface="Times New Roman"/>
                <a:cs typeface="Times New Roman"/>
              </a:rPr>
              <a:t> </a:t>
            </a:r>
            <a:r>
              <a:rPr dirty="0" smtClean="0" sz="1450" spc="10" u="sng">
                <a:latin typeface="Times New Roman"/>
                <a:cs typeface="Times New Roman"/>
              </a:rPr>
              <a:t>hx</a:t>
            </a:r>
            <a:r>
              <a:rPr dirty="0" smtClean="0" sz="1450" spc="-60" u="sng">
                <a:latin typeface="Times New Roman"/>
                <a:cs typeface="Times New Roman"/>
              </a:rPr>
              <a:t> </a:t>
            </a:r>
            <a:r>
              <a:rPr dirty="0" smtClean="0" sz="1450" spc="90" u="sng">
                <a:latin typeface="Times New Roman"/>
                <a:cs typeface="Times New Roman"/>
              </a:rPr>
              <a:t>t</a:t>
            </a:r>
            <a:r>
              <a:rPr dirty="0" smtClean="0" sz="1450" spc="-30" u="sng">
                <a:latin typeface="Times New Roman"/>
                <a:cs typeface="Times New Roman"/>
              </a:rPr>
              <a:t>a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35" u="sng">
                <a:latin typeface="Times New Roman"/>
                <a:cs typeface="Times New Roman"/>
              </a:rPr>
              <a:t>h</a:t>
            </a:r>
            <a:r>
              <a:rPr dirty="0" smtClean="0" sz="1450" spc="-12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10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2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valuate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198526" y="9685890"/>
            <a:ext cx="247874" cy="0"/>
          </a:xfrm>
          <a:custGeom>
            <a:avLst/>
            <a:gdLst/>
            <a:ahLst/>
            <a:cxnLst/>
            <a:rect l="l" t="t" r="r" b="b"/>
            <a:pathLst>
              <a:path w="247874" h="0">
                <a:moveTo>
                  <a:pt x="0" y="0"/>
                </a:moveTo>
                <a:lnTo>
                  <a:pt x="247874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245787" y="9685890"/>
            <a:ext cx="223815" cy="0"/>
          </a:xfrm>
          <a:custGeom>
            <a:avLst/>
            <a:gdLst/>
            <a:ahLst/>
            <a:cxnLst/>
            <a:rect l="l" t="t" r="r" b="b"/>
            <a:pathLst>
              <a:path w="223815" h="0">
                <a:moveTo>
                  <a:pt x="0" y="0"/>
                </a:moveTo>
                <a:lnTo>
                  <a:pt x="223815" y="0"/>
                </a:lnTo>
              </a:path>
            </a:pathLst>
          </a:custGeom>
          <a:ln w="75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436912" y="9453612"/>
            <a:ext cx="172529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5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70">
                <a:latin typeface="Times New Roman"/>
                <a:cs typeface="Times New Roman"/>
              </a:rPr>
              <a:t>h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473272" y="9453612"/>
            <a:ext cx="324612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57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3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75">
                <a:latin typeface="Times New Roman"/>
                <a:cs typeface="Times New Roman"/>
              </a:rPr>
              <a:t>h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1950" spc="-70">
                <a:latin typeface="Symbol"/>
                <a:cs typeface="Symbol"/>
              </a:rPr>
              <a:t>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baseline="36398" sz="2175" spc="150">
                <a:latin typeface="Symbol"/>
                <a:cs typeface="Symbol"/>
              </a:rPr>
              <a:t>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3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85">
                <a:latin typeface="Times New Roman"/>
                <a:cs typeface="Times New Roman"/>
              </a:rPr>
              <a:t>h</a:t>
            </a: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3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198805" y="9431047"/>
            <a:ext cx="262890" cy="498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5565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300358" y="9695539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6201" y="709179"/>
            <a:ext cx="683733" cy="0"/>
          </a:xfrm>
          <a:custGeom>
            <a:avLst/>
            <a:gdLst/>
            <a:ahLst/>
            <a:cxnLst/>
            <a:rect l="l" t="t" r="r" b="b"/>
            <a:pathLst>
              <a:path w="683733" h="0">
                <a:moveTo>
                  <a:pt x="0" y="0"/>
                </a:moveTo>
                <a:lnTo>
                  <a:pt x="683733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157657" y="709179"/>
            <a:ext cx="106066" cy="0"/>
          </a:xfrm>
          <a:custGeom>
            <a:avLst/>
            <a:gdLst/>
            <a:ahLst/>
            <a:cxnLst/>
            <a:rect l="l" t="t" r="r" b="b"/>
            <a:pathLst>
              <a:path w="106066" h="0">
                <a:moveTo>
                  <a:pt x="0" y="0"/>
                </a:moveTo>
                <a:lnTo>
                  <a:pt x="10606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418707" y="709179"/>
            <a:ext cx="764787" cy="0"/>
          </a:xfrm>
          <a:custGeom>
            <a:avLst/>
            <a:gdLst/>
            <a:ahLst/>
            <a:cxnLst/>
            <a:rect l="l" t="t" r="r" b="b"/>
            <a:pathLst>
              <a:path w="764787" h="0">
                <a:moveTo>
                  <a:pt x="0" y="0"/>
                </a:moveTo>
                <a:lnTo>
                  <a:pt x="764787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621692" y="709179"/>
            <a:ext cx="106066" cy="0"/>
          </a:xfrm>
          <a:custGeom>
            <a:avLst/>
            <a:gdLst/>
            <a:ahLst/>
            <a:cxnLst/>
            <a:rect l="l" t="t" r="r" b="b"/>
            <a:pathLst>
              <a:path w="106066" h="0">
                <a:moveTo>
                  <a:pt x="0" y="0"/>
                </a:moveTo>
                <a:lnTo>
                  <a:pt x="10606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925802" y="596310"/>
            <a:ext cx="0" cy="225373"/>
          </a:xfrm>
          <a:custGeom>
            <a:avLst/>
            <a:gdLst/>
            <a:ahLst/>
            <a:cxnLst/>
            <a:rect l="l" t="t" r="r" b="b"/>
            <a:pathLst>
              <a:path w="0" h="225373">
                <a:moveTo>
                  <a:pt x="0" y="0"/>
                </a:moveTo>
                <a:lnTo>
                  <a:pt x="0" y="225373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617451" y="596310"/>
            <a:ext cx="0" cy="225373"/>
          </a:xfrm>
          <a:custGeom>
            <a:avLst/>
            <a:gdLst/>
            <a:ahLst/>
            <a:cxnLst/>
            <a:rect l="l" t="t" r="r" b="b"/>
            <a:pathLst>
              <a:path w="0" h="225373">
                <a:moveTo>
                  <a:pt x="0" y="0"/>
                </a:moveTo>
                <a:lnTo>
                  <a:pt x="0" y="225373"/>
                </a:lnTo>
              </a:path>
            </a:pathLst>
          </a:custGeom>
          <a:ln w="79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36915" y="476529"/>
            <a:ext cx="547751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55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12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135">
                <a:latin typeface="Times New Roman"/>
                <a:cs typeface="Times New Roman"/>
              </a:rPr>
              <a:t>x</a:t>
            </a:r>
            <a:r>
              <a:rPr dirty="0" smtClean="0" sz="1950" spc="-75">
                <a:latin typeface="Symbol"/>
                <a:cs typeface="Symbol"/>
              </a:rPr>
              <a:t>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142">
                <a:latin typeface="Times New Roman"/>
                <a:cs typeface="Times New Roman"/>
              </a:rPr>
              <a:t> </a:t>
            </a:r>
            <a:r>
              <a:rPr dirty="0" smtClean="0" baseline="34482" sz="2175" spc="75">
                <a:latin typeface="Times New Roman"/>
                <a:cs typeface="Times New Roman"/>
              </a:rPr>
              <a:t>s</a:t>
            </a:r>
            <a:r>
              <a:rPr dirty="0" smtClean="0" baseline="34482" sz="2175" spc="-60">
                <a:latin typeface="Times New Roman"/>
                <a:cs typeface="Times New Roman"/>
              </a:rPr>
              <a:t>i</a:t>
            </a:r>
            <a:r>
              <a:rPr dirty="0" smtClean="0" baseline="34482" sz="2175" spc="30">
                <a:latin typeface="Times New Roman"/>
                <a:cs typeface="Times New Roman"/>
              </a:rPr>
              <a:t>n</a:t>
            </a:r>
            <a:r>
              <a:rPr dirty="0" smtClean="0" baseline="34482" sz="2175" spc="135">
                <a:latin typeface="Times New Roman"/>
                <a:cs typeface="Times New Roman"/>
              </a:rPr>
              <a:t>h</a:t>
            </a:r>
            <a:r>
              <a:rPr dirty="0" smtClean="0" baseline="27065" sz="2925" spc="-352">
                <a:latin typeface="Symbol"/>
                <a:cs typeface="Symbol"/>
              </a:rPr>
              <a:t></a:t>
            </a:r>
            <a:r>
              <a:rPr dirty="0" smtClean="0" baseline="34482" sz="2175" spc="60">
                <a:latin typeface="Times New Roman"/>
                <a:cs typeface="Times New Roman"/>
              </a:rPr>
              <a:t>5</a:t>
            </a:r>
            <a:r>
              <a:rPr dirty="0" smtClean="0" baseline="34482" sz="2175" spc="195">
                <a:latin typeface="Times New Roman"/>
                <a:cs typeface="Times New Roman"/>
              </a:rPr>
              <a:t>x</a:t>
            </a:r>
            <a:r>
              <a:rPr dirty="0" smtClean="0" baseline="27065" sz="2925" spc="-225">
                <a:latin typeface="Symbol"/>
                <a:cs typeface="Symbol"/>
              </a:rPr>
              <a:t></a:t>
            </a:r>
            <a:r>
              <a:rPr dirty="0" smtClean="0" baseline="27065" sz="2925" spc="-24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1</a:t>
            </a:r>
            <a:r>
              <a:rPr dirty="0" smtClean="0" baseline="34482" sz="2175" spc="-44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330">
                <a:latin typeface="Times New Roman"/>
                <a:cs typeface="Times New Roman"/>
              </a:rPr>
              <a:t> </a:t>
            </a:r>
            <a:r>
              <a:rPr dirty="0" smtClean="0" baseline="34482" sz="2175" spc="247">
                <a:latin typeface="Times New Roman"/>
                <a:cs typeface="Times New Roman"/>
              </a:rPr>
              <a:t>5</a:t>
            </a:r>
            <a:r>
              <a:rPr dirty="0" smtClean="0" baseline="34482" sz="2175" spc="75">
                <a:latin typeface="Times New Roman"/>
                <a:cs typeface="Times New Roman"/>
              </a:rPr>
              <a:t>s</a:t>
            </a:r>
            <a:r>
              <a:rPr dirty="0" smtClean="0" baseline="34482" sz="2175" spc="-60">
                <a:latin typeface="Times New Roman"/>
                <a:cs typeface="Times New Roman"/>
              </a:rPr>
              <a:t>i</a:t>
            </a:r>
            <a:r>
              <a:rPr dirty="0" smtClean="0" baseline="34482" sz="2175" spc="30">
                <a:latin typeface="Times New Roman"/>
                <a:cs typeface="Times New Roman"/>
              </a:rPr>
              <a:t>n</a:t>
            </a:r>
            <a:r>
              <a:rPr dirty="0" smtClean="0" baseline="34482" sz="2175" spc="135">
                <a:latin typeface="Times New Roman"/>
                <a:cs typeface="Times New Roman"/>
              </a:rPr>
              <a:t>h</a:t>
            </a:r>
            <a:r>
              <a:rPr dirty="0" smtClean="0" baseline="27065" sz="2925" spc="-359">
                <a:latin typeface="Symbol"/>
                <a:cs typeface="Symbol"/>
              </a:rPr>
              <a:t></a:t>
            </a:r>
            <a:r>
              <a:rPr dirty="0" smtClean="0" baseline="34482" sz="2175" spc="60">
                <a:latin typeface="Times New Roman"/>
                <a:cs typeface="Times New Roman"/>
              </a:rPr>
              <a:t>5</a:t>
            </a:r>
            <a:r>
              <a:rPr dirty="0" smtClean="0" baseline="34482" sz="2175" spc="202">
                <a:latin typeface="Times New Roman"/>
                <a:cs typeface="Times New Roman"/>
              </a:rPr>
              <a:t>x</a:t>
            </a:r>
            <a:r>
              <a:rPr dirty="0" smtClean="0" baseline="27065" sz="2925" spc="-225">
                <a:latin typeface="Symbol"/>
                <a:cs typeface="Symbol"/>
              </a:rPr>
              <a:t></a:t>
            </a:r>
            <a:r>
              <a:rPr dirty="0" smtClean="0" baseline="27065" sz="2925" spc="-42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baseline="34482" sz="2175" spc="60">
                <a:latin typeface="Times New Roman"/>
                <a:cs typeface="Times New Roman"/>
              </a:rPr>
              <a:t>1</a:t>
            </a:r>
            <a:r>
              <a:rPr dirty="0" smtClean="0" baseline="34482" sz="2175" spc="-1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75">
                <a:latin typeface="Times New Roman"/>
                <a:cs typeface="Times New Roman"/>
              </a:rPr>
              <a:t>h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135">
                <a:latin typeface="Times New Roman"/>
                <a:cs typeface="Times New Roman"/>
              </a:rPr>
              <a:t>x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1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33316" y="654609"/>
            <a:ext cx="213042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30935" algn="l"/>
                <a:tab pos="1435735" algn="l"/>
              </a:tabLst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75">
                <a:latin typeface="Times New Roman"/>
                <a:cs typeface="Times New Roman"/>
              </a:rPr>
              <a:t>h</a:t>
            </a: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135">
                <a:latin typeface="Times New Roman"/>
                <a:cs typeface="Times New Roman"/>
              </a:rPr>
              <a:t>x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50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70">
                <a:latin typeface="Times New Roman"/>
                <a:cs typeface="Times New Roman"/>
              </a:rPr>
              <a:t>h</a:t>
            </a: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15800" y="718109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43777" y="1373746"/>
            <a:ext cx="847492" cy="0"/>
          </a:xfrm>
          <a:custGeom>
            <a:avLst/>
            <a:gdLst/>
            <a:ahLst/>
            <a:cxnLst/>
            <a:rect l="l" t="t" r="r" b="b"/>
            <a:pathLst>
              <a:path w="847492" h="0">
                <a:moveTo>
                  <a:pt x="0" y="0"/>
                </a:moveTo>
                <a:lnTo>
                  <a:pt x="847492" y="0"/>
                </a:lnTo>
              </a:path>
            </a:pathLst>
          </a:custGeom>
          <a:ln w="76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36856" y="1096654"/>
            <a:ext cx="1164590" cy="455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0830">
              <a:lnSpc>
                <a:spcPts val="980"/>
              </a:lnSpc>
            </a:pP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2014"/>
              </a:lnSpc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5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517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85941" y="1118582"/>
            <a:ext cx="1928495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6398" sz="2175" spc="104">
                <a:latin typeface="Symbol"/>
                <a:cs typeface="Symbol"/>
              </a:rPr>
              <a:t></a:t>
            </a:r>
            <a:r>
              <a:rPr dirty="0" smtClean="0" baseline="-36398" sz="2175" spc="104">
                <a:latin typeface="Times New Roman"/>
                <a:cs typeface="Times New Roman"/>
              </a:rPr>
              <a:t> </a:t>
            </a:r>
            <a:r>
              <a:rPr dirty="0" smtClean="0" baseline="-36398" sz="2175" spc="75">
                <a:latin typeface="Times New Roman"/>
                <a:cs typeface="Times New Roman"/>
              </a:rPr>
              <a:t> </a:t>
            </a:r>
            <a:r>
              <a:rPr dirty="0" smtClean="0" baseline="-36398" sz="2175" spc="75">
                <a:latin typeface="Times New Roman"/>
                <a:cs typeface="Times New Roman"/>
              </a:rPr>
              <a:t>s</a:t>
            </a:r>
            <a:r>
              <a:rPr dirty="0" smtClean="0" baseline="-36398" sz="2175" spc="-52">
                <a:latin typeface="Times New Roman"/>
                <a:cs typeface="Times New Roman"/>
              </a:rPr>
              <a:t>i</a:t>
            </a:r>
            <a:r>
              <a:rPr dirty="0" smtClean="0" baseline="-36398" sz="2175" spc="22">
                <a:latin typeface="Times New Roman"/>
                <a:cs typeface="Times New Roman"/>
              </a:rPr>
              <a:t>n</a:t>
            </a:r>
            <a:r>
              <a:rPr dirty="0" smtClean="0" baseline="-36398" sz="2175" spc="52">
                <a:latin typeface="Times New Roman"/>
                <a:cs typeface="Times New Roman"/>
              </a:rPr>
              <a:t>h</a:t>
            </a:r>
            <a:r>
              <a:rPr dirty="0" smtClean="0" baseline="-36398" sz="2175" spc="-352">
                <a:latin typeface="Times New Roman"/>
                <a:cs typeface="Times New Roman"/>
              </a:rPr>
              <a:t> </a:t>
            </a:r>
            <a:r>
              <a:rPr dirty="0" smtClean="0" baseline="-16339" sz="1275" spc="30">
                <a:latin typeface="Times New Roman"/>
                <a:cs typeface="Times New Roman"/>
              </a:rPr>
              <a:t>2</a:t>
            </a:r>
            <a:r>
              <a:rPr dirty="0" smtClean="0" baseline="-16339" sz="1275" spc="30">
                <a:latin typeface="Times New Roman"/>
                <a:cs typeface="Times New Roman"/>
              </a:rPr>
              <a:t> </a:t>
            </a:r>
            <a:r>
              <a:rPr dirty="0" smtClean="0" baseline="-16339" sz="1275" spc="-22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Times New Roman"/>
                <a:cs typeface="Times New Roman"/>
              </a:rPr>
              <a:t>x</a:t>
            </a:r>
            <a:r>
              <a:rPr dirty="0" smtClean="0" baseline="-36398" sz="2175" spc="89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172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6189" y="1517043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10284" y="1382805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6732" y="2028331"/>
            <a:ext cx="1341120" cy="323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1795" algn="l"/>
                <a:tab pos="1139190" algn="l"/>
              </a:tabLst>
            </a:pPr>
            <a:r>
              <a:rPr dirty="0" smtClean="0" baseline="-21072" sz="2175" spc="52">
                <a:latin typeface="Times New Roman"/>
                <a:cs typeface="Times New Roman"/>
              </a:rPr>
              <a:t>2</a:t>
            </a:r>
            <a:r>
              <a:rPr dirty="0" smtClean="0" baseline="-21072" sz="2175" spc="-352">
                <a:latin typeface="Times New Roman"/>
                <a:cs typeface="Times New Roman"/>
              </a:rPr>
              <a:t> </a:t>
            </a: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28735" sz="2175" spc="37">
                <a:latin typeface="Symbol"/>
                <a:cs typeface="Symbol"/>
              </a:rPr>
              <a:t></a:t>
            </a:r>
            <a:r>
              <a:rPr dirty="0" smtClean="0" baseline="-28735" sz="2175" spc="37">
                <a:latin typeface="Times New Roman"/>
                <a:cs typeface="Times New Roman"/>
              </a:rPr>
              <a:t>	</a:t>
            </a: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8735" sz="2175" spc="37">
                <a:latin typeface="Symbol"/>
                <a:cs typeface="Symbol"/>
              </a:rPr>
              <a:t></a:t>
            </a:r>
            <a:r>
              <a:rPr dirty="0" smtClean="0" baseline="-28735" sz="2175" spc="37">
                <a:latin typeface="Times New Roman"/>
                <a:cs typeface="Times New Roman"/>
              </a:rPr>
              <a:t>	</a:t>
            </a:r>
            <a:r>
              <a:rPr dirty="0" smtClean="0" baseline="-21072" sz="2175" spc="52">
                <a:latin typeface="Times New Roman"/>
                <a:cs typeface="Times New Roman"/>
              </a:rPr>
              <a:t>2</a:t>
            </a:r>
            <a:r>
              <a:rPr dirty="0" smtClean="0" baseline="-21072" sz="2175" spc="-352">
                <a:latin typeface="Times New Roman"/>
                <a:cs typeface="Times New Roman"/>
              </a:rPr>
              <a:t> </a:t>
            </a: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28735" sz="2175" spc="37">
                <a:latin typeface="Symbol"/>
                <a:cs typeface="Symbol"/>
              </a:rPr>
              <a:t></a:t>
            </a:r>
            <a:endParaRPr baseline="-28735" sz="2175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3118" y="1833994"/>
            <a:ext cx="4725035" cy="351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88565" algn="l"/>
              </a:tabLst>
            </a:pPr>
            <a:r>
              <a:rPr dirty="0" smtClean="0" sz="1450" spc="-30" u="sng">
                <a:latin typeface="Times New Roman"/>
                <a:cs typeface="Times New Roman"/>
              </a:rPr>
              <a:t>c</a:t>
            </a:r>
            <a:r>
              <a:rPr dirty="0" smtClean="0" sz="1450" spc="15" u="sng">
                <a:latin typeface="Times New Roman"/>
                <a:cs typeface="Times New Roman"/>
              </a:rPr>
              <a:t>o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35" u="sng">
                <a:latin typeface="Times New Roman"/>
                <a:cs typeface="Times New Roman"/>
              </a:rPr>
              <a:t>h</a:t>
            </a:r>
            <a:r>
              <a:rPr dirty="0" smtClean="0" sz="1450" spc="-110" u="sng">
                <a:latin typeface="Times New Roman"/>
                <a:cs typeface="Times New Roman"/>
              </a:rPr>
              <a:t> </a:t>
            </a:r>
            <a:r>
              <a:rPr dirty="0" smtClean="0" sz="1450" spc="60" u="sng">
                <a:latin typeface="Times New Roman"/>
                <a:cs typeface="Times New Roman"/>
              </a:rPr>
              <a:t>2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-25" u="sng">
                <a:latin typeface="Times New Roman"/>
                <a:cs typeface="Times New Roman"/>
              </a:rPr>
              <a:t> 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baseline="-36398" sz="2175" spc="22">
                <a:latin typeface="Times New Roman"/>
                <a:cs typeface="Times New Roman"/>
              </a:rPr>
              <a:t>d</a:t>
            </a:r>
            <a:r>
              <a:rPr dirty="0" smtClean="0" baseline="-36398" sz="2175" spc="52">
                <a:latin typeface="Times New Roman"/>
                <a:cs typeface="Times New Roman"/>
              </a:rPr>
              <a:t>x</a:t>
            </a:r>
            <a:r>
              <a:rPr dirty="0" smtClean="0" baseline="-36398" sz="2175" spc="89">
                <a:latin typeface="Times New Roman"/>
                <a:cs typeface="Times New Roman"/>
              </a:rPr>
              <a:t> 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52">
                <a:latin typeface="Times New Roman"/>
                <a:cs typeface="Times New Roman"/>
              </a:rPr>
              <a:t> </a:t>
            </a:r>
            <a:r>
              <a:rPr dirty="0" smtClean="0" baseline="-3831" sz="2175" spc="172">
                <a:latin typeface="Symbol"/>
                <a:cs typeface="Symbol"/>
              </a:rPr>
              <a:t>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-35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35" u="sng">
                <a:latin typeface="Times New Roman"/>
                <a:cs typeface="Times New Roman"/>
              </a:rPr>
              <a:t>h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65" u="sng">
                <a:latin typeface="Times New Roman"/>
                <a:cs typeface="Times New Roman"/>
              </a:rPr>
              <a:t>2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baseline="-36398" sz="2175" spc="-52">
                <a:latin typeface="Symbol"/>
                <a:cs typeface="Symbol"/>
              </a:rPr>
              <a:t></a:t>
            </a:r>
            <a:r>
              <a:rPr dirty="0" smtClean="0" baseline="-36398" sz="2175" spc="120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baseline="-3831" sz="2175" spc="37">
                <a:latin typeface="Symbol"/>
                <a:cs typeface="Symbol"/>
              </a:rPr>
              <a:t></a:t>
            </a:r>
            <a:r>
              <a:rPr dirty="0" smtClean="0" baseline="-3831" sz="2175" spc="37">
                <a:latin typeface="Times New Roman"/>
                <a:cs typeface="Times New Roman"/>
              </a:rPr>
              <a:t>	</a:t>
            </a:r>
            <a:r>
              <a:rPr dirty="0" smtClean="0" baseline="-36398" sz="2175" spc="52">
                <a:latin typeface="Symbol"/>
                <a:cs typeface="Symbol"/>
              </a:rPr>
              <a:t></a:t>
            </a:r>
            <a:r>
              <a:rPr dirty="0" smtClean="0" baseline="-36398" sz="2175" spc="44">
                <a:latin typeface="Times New Roman"/>
                <a:cs typeface="Times New Roman"/>
              </a:rPr>
              <a:t> </a:t>
            </a:r>
            <a:r>
              <a:rPr dirty="0" smtClean="0" baseline="-3831" sz="2175" spc="172">
                <a:latin typeface="Symbol"/>
                <a:cs typeface="Symbol"/>
              </a:rPr>
              <a:t>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-35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35" u="sng">
                <a:latin typeface="Times New Roman"/>
                <a:cs typeface="Times New Roman"/>
              </a:rPr>
              <a:t>h</a:t>
            </a:r>
            <a:r>
              <a:rPr dirty="0" smtClean="0" sz="1450" spc="-95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baseline="-36398" sz="2175" spc="-52">
                <a:latin typeface="Symbol"/>
                <a:cs typeface="Symbol"/>
              </a:rPr>
              <a:t></a:t>
            </a:r>
            <a:r>
              <a:rPr dirty="0" smtClean="0" baseline="-36398" sz="2175" spc="52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baseline="-3831" sz="2175" spc="37">
                <a:latin typeface="Symbol"/>
                <a:cs typeface="Symbol"/>
              </a:rPr>
              <a:t></a:t>
            </a:r>
            <a:r>
              <a:rPr dirty="0" smtClean="0" baseline="-3831" sz="2175" spc="-37">
                <a:latin typeface="Times New Roman"/>
                <a:cs typeface="Times New Roman"/>
              </a:rPr>
              <a:t> </a:t>
            </a:r>
            <a:r>
              <a:rPr dirty="0" smtClean="0" baseline="-36398" sz="2175" spc="-52">
                <a:latin typeface="Symbol"/>
                <a:cs typeface="Symbol"/>
              </a:rPr>
              <a:t></a:t>
            </a:r>
            <a:r>
              <a:rPr dirty="0" smtClean="0" baseline="-36398" sz="2175" spc="-67">
                <a:latin typeface="Times New Roman"/>
                <a:cs typeface="Times New Roman"/>
              </a:rPr>
              <a:t> </a:t>
            </a:r>
            <a:r>
              <a:rPr dirty="0" smtClean="0" baseline="-3831" sz="2175" spc="179">
                <a:latin typeface="Symbol"/>
                <a:cs typeface="Symbol"/>
              </a:rPr>
              <a:t></a:t>
            </a:r>
            <a:r>
              <a:rPr dirty="0" smtClean="0" sz="1450" spc="45" u="sng">
                <a:latin typeface="Times New Roman"/>
                <a:cs typeface="Times New Roman"/>
              </a:rPr>
              <a:t>s</a:t>
            </a:r>
            <a:r>
              <a:rPr dirty="0" smtClean="0" sz="1450" spc="-35" u="sng">
                <a:latin typeface="Times New Roman"/>
                <a:cs typeface="Times New Roman"/>
              </a:rPr>
              <a:t>i</a:t>
            </a:r>
            <a:r>
              <a:rPr dirty="0" smtClean="0" sz="1450" spc="15" u="sng">
                <a:latin typeface="Times New Roman"/>
                <a:cs typeface="Times New Roman"/>
              </a:rPr>
              <a:t>n</a:t>
            </a:r>
            <a:r>
              <a:rPr dirty="0" smtClean="0" sz="1450" spc="35" u="sng">
                <a:latin typeface="Times New Roman"/>
                <a:cs typeface="Times New Roman"/>
              </a:rPr>
              <a:t>h</a:t>
            </a:r>
            <a:r>
              <a:rPr dirty="0" smtClean="0" sz="1450" spc="-12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0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baseline="-36398" sz="2175" spc="-52">
                <a:latin typeface="Symbol"/>
                <a:cs typeface="Symbol"/>
              </a:rPr>
              <a:t></a:t>
            </a:r>
            <a:r>
              <a:rPr dirty="0" smtClean="0" baseline="-36398" sz="2175" spc="67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0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baseline="-3831" sz="2175" spc="37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98917" y="2028331"/>
            <a:ext cx="1457960" cy="323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78205" algn="l"/>
                <a:tab pos="1369695" algn="l"/>
              </a:tabLst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8735" sz="2175" spc="37">
                <a:latin typeface="Symbol"/>
                <a:cs typeface="Symbol"/>
              </a:rPr>
              <a:t></a:t>
            </a:r>
            <a:r>
              <a:rPr dirty="0" smtClean="0" baseline="-28735" sz="2175" spc="37">
                <a:latin typeface="Times New Roman"/>
                <a:cs typeface="Times New Roman"/>
              </a:rPr>
              <a:t>	</a:t>
            </a:r>
            <a:r>
              <a:rPr dirty="0" smtClean="0" baseline="-21072" sz="2175" spc="52">
                <a:latin typeface="Times New Roman"/>
                <a:cs typeface="Times New Roman"/>
              </a:rPr>
              <a:t>2</a:t>
            </a:r>
            <a:r>
              <a:rPr dirty="0" smtClean="0" baseline="-21072" sz="2175" spc="-284">
                <a:latin typeface="Times New Roman"/>
                <a:cs typeface="Times New Roman"/>
              </a:rPr>
              <a:t> </a:t>
            </a: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28735" sz="2175" spc="37">
                <a:latin typeface="Symbol"/>
                <a:cs typeface="Symbol"/>
              </a:rPr>
              <a:t></a:t>
            </a:r>
            <a:r>
              <a:rPr dirty="0" smtClean="0" baseline="-28735" sz="2175" spc="37">
                <a:latin typeface="Times New Roman"/>
                <a:cs typeface="Times New Roman"/>
              </a:rPr>
              <a:t>	</a:t>
            </a: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8735" sz="2175" spc="37">
                <a:latin typeface="Symbol"/>
                <a:cs typeface="Symbol"/>
              </a:rPr>
              <a:t></a:t>
            </a:r>
            <a:endParaRPr baseline="-28735" sz="2175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0466" y="1951969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7811" y="1812073"/>
            <a:ext cx="106045" cy="455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225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2505"/>
              </a:lnSpc>
            </a:pPr>
            <a:r>
              <a:rPr dirty="0" smtClean="0" sz="2200" spc="2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51942" y="2098202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20652" y="2098202"/>
            <a:ext cx="14255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1508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92362" y="2098202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8873" y="2232056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62240" y="1796412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72527" y="2220220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90667" y="2753228"/>
            <a:ext cx="441695" cy="0"/>
          </a:xfrm>
          <a:custGeom>
            <a:avLst/>
            <a:gdLst/>
            <a:ahLst/>
            <a:cxnLst/>
            <a:rect l="l" t="t" r="r" b="b"/>
            <a:pathLst>
              <a:path w="441695" h="0">
                <a:moveTo>
                  <a:pt x="0" y="0"/>
                </a:moveTo>
                <a:lnTo>
                  <a:pt x="44169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326609" y="2753228"/>
            <a:ext cx="115049" cy="0"/>
          </a:xfrm>
          <a:custGeom>
            <a:avLst/>
            <a:gdLst/>
            <a:ahLst/>
            <a:cxnLst/>
            <a:rect l="l" t="t" r="r" b="b"/>
            <a:pathLst>
              <a:path w="115049" h="0">
                <a:moveTo>
                  <a:pt x="0" y="0"/>
                </a:moveTo>
                <a:lnTo>
                  <a:pt x="11504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818730" y="2753228"/>
            <a:ext cx="115065" cy="0"/>
          </a:xfrm>
          <a:custGeom>
            <a:avLst/>
            <a:gdLst/>
            <a:ahLst/>
            <a:cxnLst/>
            <a:rect l="l" t="t" r="r" b="b"/>
            <a:pathLst>
              <a:path w="115065" h="0">
                <a:moveTo>
                  <a:pt x="0" y="0"/>
                </a:moveTo>
                <a:lnTo>
                  <a:pt x="115065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40370" y="2616323"/>
            <a:ext cx="24993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baseline="30651" sz="2175" spc="179">
                <a:latin typeface="Symbol"/>
                <a:cs typeface="Symbol"/>
              </a:rPr>
              <a:t></a:t>
            </a:r>
            <a:r>
              <a:rPr dirty="0" smtClean="0" baseline="36398" sz="2175" spc="22">
                <a:latin typeface="Times New Roman"/>
                <a:cs typeface="Times New Roman"/>
              </a:rPr>
              <a:t>3</a:t>
            </a:r>
            <a:r>
              <a:rPr dirty="0" smtClean="0" baseline="36398" sz="2175" spc="7">
                <a:latin typeface="Times New Roman"/>
                <a:cs typeface="Times New Roman"/>
              </a:rPr>
              <a:t>.</a:t>
            </a:r>
            <a:r>
              <a:rPr dirty="0" smtClean="0" baseline="36398" sz="2175" spc="15">
                <a:latin typeface="Times New Roman"/>
                <a:cs typeface="Times New Roman"/>
              </a:rPr>
              <a:t>62</a:t>
            </a:r>
            <a:r>
              <a:rPr dirty="0" smtClean="0" baseline="36398" sz="2175" spc="52">
                <a:latin typeface="Times New Roman"/>
                <a:cs typeface="Times New Roman"/>
              </a:rPr>
              <a:t>6</a:t>
            </a:r>
            <a:r>
              <a:rPr dirty="0" smtClean="0" baseline="36398" sz="21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1</a:t>
            </a:r>
            <a:r>
              <a:rPr dirty="0" smtClean="0" baseline="36398" sz="2175" spc="-315">
                <a:latin typeface="Times New Roman"/>
                <a:cs typeface="Times New Roman"/>
              </a:rPr>
              <a:t> </a:t>
            </a:r>
            <a:r>
              <a:rPr dirty="0" smtClean="0" baseline="30651" sz="2175" spc="37">
                <a:latin typeface="Symbol"/>
                <a:cs typeface="Symbol"/>
              </a:rPr>
              <a:t></a:t>
            </a:r>
            <a:r>
              <a:rPr dirty="0" smtClean="0" baseline="30651" sz="2175" spc="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baseline="30651" sz="2175" spc="37">
                <a:latin typeface="Symbol"/>
                <a:cs typeface="Symbol"/>
              </a:rPr>
              <a:t></a:t>
            </a:r>
            <a:r>
              <a:rPr dirty="0" smtClean="0" baseline="30651" sz="2175" spc="-352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0</a:t>
            </a:r>
            <a:r>
              <a:rPr dirty="0" smtClean="0" baseline="36398" sz="2175" spc="7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0</a:t>
            </a:r>
            <a:r>
              <a:rPr dirty="0" smtClean="0" baseline="30651" sz="2175" spc="37">
                <a:latin typeface="Symbol"/>
                <a:cs typeface="Symbol"/>
              </a:rPr>
              <a:t></a:t>
            </a:r>
            <a:r>
              <a:rPr dirty="0" smtClean="0" baseline="30651" sz="2175" spc="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0">
                <a:latin typeface="Times New Roman"/>
                <a:cs typeface="Times New Roman"/>
              </a:rPr>
              <a:t>.</a:t>
            </a:r>
            <a:r>
              <a:rPr dirty="0" smtClean="0" sz="1450" spc="10">
                <a:latin typeface="Times New Roman"/>
                <a:cs typeface="Times New Roman"/>
              </a:rPr>
              <a:t>406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7982" y="2692909"/>
            <a:ext cx="1710055" cy="323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41045" algn="l"/>
                <a:tab pos="1140460" algn="l"/>
                <a:tab pos="1621790" algn="l"/>
              </a:tabLst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8735" sz="2175" spc="37">
                <a:latin typeface="Symbol"/>
                <a:cs typeface="Symbol"/>
              </a:rPr>
              <a:t></a:t>
            </a:r>
            <a:r>
              <a:rPr dirty="0" smtClean="0" baseline="-28735" sz="2175" spc="37">
                <a:latin typeface="Times New Roman"/>
                <a:cs typeface="Times New Roman"/>
              </a:rPr>
              <a:t>	</a:t>
            </a:r>
            <a:r>
              <a:rPr dirty="0" smtClean="0" baseline="-21072" sz="2175" spc="52">
                <a:latin typeface="Times New Roman"/>
                <a:cs typeface="Times New Roman"/>
              </a:rPr>
              <a:t>2</a:t>
            </a:r>
            <a:r>
              <a:rPr dirty="0" smtClean="0" baseline="-21072" sz="2175" spc="-352">
                <a:latin typeface="Times New Roman"/>
                <a:cs typeface="Times New Roman"/>
              </a:rPr>
              <a:t> </a:t>
            </a: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28735" sz="2175" spc="37">
                <a:latin typeface="Symbol"/>
                <a:cs typeface="Symbol"/>
              </a:rPr>
              <a:t></a:t>
            </a:r>
            <a:r>
              <a:rPr dirty="0" smtClean="0" baseline="-28735" sz="2175" spc="37">
                <a:latin typeface="Times New Roman"/>
                <a:cs typeface="Times New Roman"/>
              </a:rPr>
              <a:t>	</a:t>
            </a: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8735" sz="2175" spc="37">
                <a:latin typeface="Symbol"/>
                <a:cs typeface="Symbol"/>
              </a:rPr>
              <a:t></a:t>
            </a:r>
            <a:r>
              <a:rPr dirty="0" smtClean="0" baseline="-28735" sz="2175" spc="-330">
                <a:latin typeface="Times New Roman"/>
                <a:cs typeface="Times New Roman"/>
              </a:rPr>
              <a:t> </a:t>
            </a:r>
            <a:r>
              <a:rPr dirty="0" smtClean="0" baseline="-21072" sz="2175" spc="52">
                <a:latin typeface="Times New Roman"/>
                <a:cs typeface="Times New Roman"/>
              </a:rPr>
              <a:t>4</a:t>
            </a:r>
            <a:r>
              <a:rPr dirty="0" smtClean="0" baseline="-21072" sz="2175" spc="52">
                <a:latin typeface="Times New Roman"/>
                <a:cs typeface="Times New Roman"/>
              </a:rPr>
              <a:t>	</a:t>
            </a: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28735" sz="2175" spc="37">
                <a:latin typeface="Symbol"/>
                <a:cs typeface="Symbol"/>
              </a:rPr>
              <a:t></a:t>
            </a:r>
            <a:endParaRPr baseline="-28735" sz="2175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4485" y="2762632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45291" y="3420671"/>
            <a:ext cx="1147770" cy="0"/>
          </a:xfrm>
          <a:custGeom>
            <a:avLst/>
            <a:gdLst/>
            <a:ahLst/>
            <a:cxnLst/>
            <a:rect l="l" t="t" r="r" b="b"/>
            <a:pathLst>
              <a:path w="1147770" h="0">
                <a:moveTo>
                  <a:pt x="0" y="0"/>
                </a:moveTo>
                <a:lnTo>
                  <a:pt x="1147770" y="0"/>
                </a:lnTo>
              </a:path>
            </a:pathLst>
          </a:custGeom>
          <a:ln w="76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36763" y="3334685"/>
            <a:ext cx="1793239" cy="328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590"/>
              </a:lnSpc>
            </a:pPr>
            <a:r>
              <a:rPr dirty="0" smtClean="0" baseline="32763" sz="2925" spc="-277">
                <a:latin typeface="Symbol"/>
                <a:cs typeface="Symbol"/>
              </a:rPr>
              <a:t></a:t>
            </a:r>
            <a:r>
              <a:rPr dirty="0" smtClean="0" baseline="44061" sz="2175" spc="97">
                <a:latin typeface="Times New Roman"/>
                <a:cs typeface="Times New Roman"/>
              </a:rPr>
              <a:t>4</a:t>
            </a:r>
            <a:r>
              <a:rPr dirty="0" smtClean="0" baseline="32763" sz="2925" spc="-225">
                <a:latin typeface="Symbol"/>
                <a:cs typeface="Symbol"/>
              </a:rPr>
              <a:t></a:t>
            </a:r>
            <a:r>
              <a:rPr dirty="0" smtClean="0" baseline="32763" sz="2925" spc="-75">
                <a:latin typeface="Times New Roman"/>
                <a:cs typeface="Times New Roman"/>
              </a:rPr>
              <a:t> </a:t>
            </a:r>
            <a:r>
              <a:rPr dirty="0" smtClean="0" baseline="15151" sz="3300" spc="30">
                <a:latin typeface="Symbol"/>
                <a:cs typeface="Symbol"/>
              </a:rPr>
              <a:t></a:t>
            </a:r>
            <a:r>
              <a:rPr dirty="0" smtClean="0" baseline="15151" sz="3300" spc="-32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baseline="44061" sz="2175" spc="22">
                <a:latin typeface="Times New Roman"/>
                <a:cs typeface="Times New Roman"/>
              </a:rPr>
              <a:t>dx</a:t>
            </a:r>
            <a:endParaRPr baseline="44061" sz="2175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9210" y="314340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8029" y="3564234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76142" y="3165431"/>
            <a:ext cx="48005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213440" y="4103606"/>
            <a:ext cx="628815" cy="0"/>
          </a:xfrm>
          <a:custGeom>
            <a:avLst/>
            <a:gdLst/>
            <a:ahLst/>
            <a:cxnLst/>
            <a:rect l="l" t="t" r="r" b="b"/>
            <a:pathLst>
              <a:path w="628815" h="0">
                <a:moveTo>
                  <a:pt x="0" y="0"/>
                </a:moveTo>
                <a:lnTo>
                  <a:pt x="628815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470662" y="4112285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71013" y="3848841"/>
            <a:ext cx="1123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48232" y="4737341"/>
            <a:ext cx="1148172" cy="0"/>
          </a:xfrm>
          <a:custGeom>
            <a:avLst/>
            <a:gdLst/>
            <a:ahLst/>
            <a:cxnLst/>
            <a:rect l="l" t="t" r="r" b="b"/>
            <a:pathLst>
              <a:path w="1148172" h="0">
                <a:moveTo>
                  <a:pt x="0" y="0"/>
                </a:moveTo>
                <a:lnTo>
                  <a:pt x="1148172" y="0"/>
                </a:lnTo>
              </a:path>
            </a:pathLst>
          </a:custGeom>
          <a:ln w="76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448863" y="4737341"/>
            <a:ext cx="628567" cy="0"/>
          </a:xfrm>
          <a:custGeom>
            <a:avLst/>
            <a:gdLst/>
            <a:ahLst/>
            <a:cxnLst/>
            <a:rect l="l" t="t" r="r" b="b"/>
            <a:pathLst>
              <a:path w="628567" h="0">
                <a:moveTo>
                  <a:pt x="0" y="0"/>
                </a:moveTo>
                <a:lnTo>
                  <a:pt x="628567" y="0"/>
                </a:lnTo>
              </a:path>
            </a:pathLst>
          </a:custGeom>
          <a:ln w="76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629524" y="4737341"/>
            <a:ext cx="568402" cy="0"/>
          </a:xfrm>
          <a:custGeom>
            <a:avLst/>
            <a:gdLst/>
            <a:ahLst/>
            <a:cxnLst/>
            <a:rect l="l" t="t" r="r" b="b"/>
            <a:pathLst>
              <a:path w="568402" h="0">
                <a:moveTo>
                  <a:pt x="0" y="0"/>
                </a:moveTo>
                <a:lnTo>
                  <a:pt x="568402" y="0"/>
                </a:lnTo>
              </a:path>
            </a:pathLst>
          </a:custGeom>
          <a:ln w="76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10422" y="3966528"/>
            <a:ext cx="2912745" cy="636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127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d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3"/>
              </a:spcBef>
            </a:pPr>
            <a:endParaRPr sz="1100"/>
          </a:p>
          <a:p>
            <a:pPr marL="23495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07729" y="3764583"/>
            <a:ext cx="513080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1475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80">
                <a:latin typeface="Times New Roman"/>
                <a:cs typeface="Times New Roman"/>
              </a:rPr>
              <a:t> </a:t>
            </a:r>
            <a:r>
              <a:rPr dirty="0" smtClean="0" baseline="-24904" sz="2175" spc="-37">
                <a:latin typeface="Symbol"/>
                <a:cs typeface="Symbol"/>
              </a:rPr>
              <a:t></a:t>
            </a:r>
            <a:r>
              <a:rPr dirty="0" smtClean="0" baseline="-24904" sz="2175" spc="-37">
                <a:latin typeface="Times New Roman"/>
                <a:cs typeface="Times New Roman"/>
              </a:rPr>
              <a:t>	</a:t>
            </a:r>
            <a:r>
              <a:rPr dirty="0" smtClean="0" sz="850" spc="45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10420" y="4504908"/>
            <a:ext cx="31623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17318" y="4504908"/>
            <a:ext cx="509905" cy="5181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  <a:p>
            <a:pPr algn="r" marR="24765">
              <a:lnSpc>
                <a:spcPct val="100000"/>
              </a:lnSpc>
              <a:spcBef>
                <a:spcPts val="315"/>
              </a:spcBef>
            </a:pPr>
            <a:r>
              <a:rPr dirty="0" smtClean="0" sz="850" spc="2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98296" y="4504908"/>
            <a:ext cx="2370455" cy="5181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  <a:p>
            <a:pPr marL="426720">
              <a:lnSpc>
                <a:spcPct val="100000"/>
              </a:lnSpc>
              <a:spcBef>
                <a:spcPts val="315"/>
              </a:spcBef>
              <a:tabLst>
                <a:tab pos="1547495" algn="l"/>
                <a:tab pos="2299970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0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0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18792" y="4504908"/>
            <a:ext cx="208026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514068" y="4397788"/>
            <a:ext cx="66230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6535" sz="1275" spc="30">
                <a:latin typeface="Times New Roman"/>
                <a:cs typeface="Times New Roman"/>
              </a:rPr>
              <a:t>2</a:t>
            </a:r>
            <a:r>
              <a:rPr dirty="0" smtClean="0" baseline="6535" sz="1275" spc="127">
                <a:latin typeface="Times New Roman"/>
                <a:cs typeface="Times New Roman"/>
              </a:rPr>
              <a:t> </a:t>
            </a:r>
            <a:r>
              <a:rPr dirty="0" smtClean="0" baseline="-24904" sz="2175" spc="60">
                <a:latin typeface="Times New Roman"/>
                <a:cs typeface="Times New Roman"/>
              </a:rPr>
              <a:t>1</a:t>
            </a:r>
            <a:r>
              <a:rPr dirty="0" smtClean="0" baseline="-24904" sz="2175" spc="-307">
                <a:latin typeface="Times New Roman"/>
                <a:cs typeface="Times New Roman"/>
              </a:rPr>
              <a:t> </a:t>
            </a:r>
            <a:r>
              <a:rPr dirty="0" smtClean="0" baseline="-24904" sz="2175" spc="-37">
                <a:latin typeface="Symbol"/>
                <a:cs typeface="Symbol"/>
              </a:rPr>
              <a:t></a:t>
            </a:r>
            <a:r>
              <a:rPr dirty="0" smtClean="0" baseline="-24904" sz="2175" spc="-150">
                <a:latin typeface="Times New Roman"/>
                <a:cs typeface="Times New Roman"/>
              </a:rPr>
              <a:t> </a:t>
            </a:r>
            <a:r>
              <a:rPr dirty="0" smtClean="0" baseline="-24904" sz="2175" spc="157">
                <a:latin typeface="Times New Roman"/>
                <a:cs typeface="Times New Roman"/>
              </a:rPr>
              <a:t>e</a:t>
            </a:r>
            <a:r>
              <a:rPr dirty="0" smtClean="0" sz="850" spc="-4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-114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332932" y="4397788"/>
            <a:ext cx="72326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6535" sz="1275" spc="30">
                <a:latin typeface="Times New Roman"/>
                <a:cs typeface="Times New Roman"/>
              </a:rPr>
              <a:t>2</a:t>
            </a:r>
            <a:r>
              <a:rPr dirty="0" smtClean="0" baseline="6535" sz="1275" spc="30">
                <a:latin typeface="Times New Roman"/>
                <a:cs typeface="Times New Roman"/>
              </a:rPr>
              <a:t> </a:t>
            </a:r>
            <a:r>
              <a:rPr dirty="0" smtClean="0" baseline="6535" sz="1275" spc="22">
                <a:latin typeface="Times New Roman"/>
                <a:cs typeface="Times New Roman"/>
              </a:rPr>
              <a:t> </a:t>
            </a:r>
            <a:r>
              <a:rPr dirty="0" smtClean="0" baseline="-24904" sz="2175" spc="172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85">
                <a:latin typeface="Times New Roman"/>
                <a:cs typeface="Times New Roman"/>
              </a:rPr>
              <a:t> </a:t>
            </a:r>
            <a:r>
              <a:rPr dirty="0" smtClean="0" baseline="-24904" sz="2175" spc="-37">
                <a:latin typeface="Symbol"/>
                <a:cs typeface="Symbol"/>
              </a:rPr>
              <a:t></a:t>
            </a:r>
            <a:r>
              <a:rPr dirty="0" smtClean="0" baseline="-24904" sz="2175" spc="-142">
                <a:latin typeface="Times New Roman"/>
                <a:cs typeface="Times New Roman"/>
              </a:rPr>
              <a:t> </a:t>
            </a:r>
            <a:r>
              <a:rPr dirty="0" smtClean="0" baseline="-24904" sz="2175" spc="157">
                <a:latin typeface="Times New Roman"/>
                <a:cs typeface="Times New Roman"/>
              </a:rPr>
              <a:t>e</a:t>
            </a:r>
            <a:r>
              <a:rPr dirty="0" smtClean="0" sz="850" spc="5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1510" y="4746400"/>
            <a:ext cx="1264920" cy="276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9411" sz="1275" spc="30">
                <a:latin typeface="Times New Roman"/>
                <a:cs typeface="Times New Roman"/>
              </a:rPr>
              <a:t>0</a:t>
            </a:r>
            <a:r>
              <a:rPr dirty="0" smtClean="0" baseline="-29411" sz="1275" spc="30">
                <a:latin typeface="Times New Roman"/>
                <a:cs typeface="Times New Roman"/>
              </a:rPr>
              <a:t> 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34406" y="4461012"/>
            <a:ext cx="83502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64540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819478" y="4738223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856059" y="4746400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602408" y="4746400"/>
            <a:ext cx="23241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79234" y="4482176"/>
            <a:ext cx="4806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239569" y="5450866"/>
            <a:ext cx="259508" cy="0"/>
          </a:xfrm>
          <a:custGeom>
            <a:avLst/>
            <a:gdLst/>
            <a:ahLst/>
            <a:cxnLst/>
            <a:rect l="l" t="t" r="r" b="b"/>
            <a:pathLst>
              <a:path w="259508" h="0">
                <a:moveTo>
                  <a:pt x="0" y="0"/>
                </a:moveTo>
                <a:lnTo>
                  <a:pt x="259508" y="0"/>
                </a:lnTo>
              </a:path>
            </a:pathLst>
          </a:custGeom>
          <a:ln w="76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40484" y="5186683"/>
            <a:ext cx="6166485" cy="378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25600" algn="l"/>
              </a:tabLst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 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30">
                <a:latin typeface="Times New Roman"/>
                <a:cs typeface="Times New Roman"/>
              </a:rPr>
              <a:t>0</a:t>
            </a:r>
            <a:r>
              <a:rPr dirty="0" smtClean="0" baseline="36398" sz="2175" spc="7">
                <a:latin typeface="Times New Roman"/>
                <a:cs typeface="Times New Roman"/>
              </a:rPr>
              <a:t>.</a:t>
            </a:r>
            <a:r>
              <a:rPr dirty="0" smtClean="0" baseline="36398" sz="2175" spc="60">
                <a:latin typeface="Times New Roman"/>
                <a:cs typeface="Times New Roman"/>
              </a:rPr>
              <a:t>5</a:t>
            </a:r>
            <a:r>
              <a:rPr dirty="0" smtClean="0" baseline="36398" sz="2175" spc="-89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30651" sz="2175" spc="44">
                <a:latin typeface="Symbol"/>
                <a:cs typeface="Symbol"/>
              </a:rPr>
              <a:t></a:t>
            </a:r>
            <a:r>
              <a:rPr dirty="0" smtClean="0" baseline="30651" sz="2175" spc="44">
                <a:latin typeface="Times New Roman"/>
                <a:cs typeface="Times New Roman"/>
              </a:rPr>
              <a:t>	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2450" spc="-490">
                <a:latin typeface="Symbol"/>
                <a:cs typeface="Symbol"/>
              </a:rPr>
              <a:t>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x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sz="2450" spc="-455">
                <a:latin typeface="Symbol"/>
                <a:cs typeface="Symbol"/>
              </a:rPr>
              <a:t></a:t>
            </a:r>
            <a:r>
              <a:rPr dirty="0" smtClean="0" baseline="62091" sz="1275" spc="30">
                <a:latin typeface="Times New Roman"/>
                <a:cs typeface="Times New Roman"/>
              </a:rPr>
              <a:t>2</a:t>
            </a:r>
            <a:r>
              <a:rPr dirty="0" smtClean="0" baseline="62091" sz="1275" spc="30">
                <a:latin typeface="Times New Roman"/>
                <a:cs typeface="Times New Roman"/>
              </a:rPr>
              <a:t>  </a:t>
            </a:r>
            <a:r>
              <a:rPr dirty="0" smtClean="0" baseline="62091" sz="1275" spc="-142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2450" spc="-490">
                <a:latin typeface="Symbol"/>
                <a:cs typeface="Symbol"/>
              </a:rPr>
              <a:t>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0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4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2450" spc="-229">
                <a:latin typeface="Symbol"/>
                <a:cs typeface="Symbol"/>
              </a:rPr>
              <a:t>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2450" spc="-490">
                <a:latin typeface="Symbol"/>
                <a:cs typeface="Symbol"/>
              </a:rPr>
              <a:t>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3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15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0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2450" spc="-320">
                <a:latin typeface="Symbol"/>
                <a:cs typeface="Symbol"/>
              </a:rPr>
              <a:t>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14527" y="5442950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927833" y="5158114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925854" y="5582321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39933" y="5459920"/>
            <a:ext cx="2679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7924" y="5390432"/>
            <a:ext cx="1341120" cy="323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52220" algn="l"/>
              </a:tabLst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6819" sz="2175" spc="44">
                <a:latin typeface="Symbol"/>
                <a:cs typeface="Symbol"/>
              </a:rPr>
              <a:t></a:t>
            </a:r>
            <a:r>
              <a:rPr dirty="0" smtClean="0" baseline="-26819" sz="2175" spc="44">
                <a:latin typeface="Times New Roman"/>
                <a:cs typeface="Times New Roman"/>
              </a:rPr>
              <a:t>	</a:t>
            </a: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26819" sz="2175" spc="44">
                <a:latin typeface="Symbol"/>
                <a:cs typeface="Symbol"/>
              </a:rPr>
              <a:t></a:t>
            </a:r>
            <a:endParaRPr baseline="-26819" sz="2175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97924" y="5209823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10422" y="5771323"/>
            <a:ext cx="3701415" cy="1169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2545">
              <a:lnSpc>
                <a:spcPct val="100000"/>
              </a:lnSpc>
            </a:pP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2000" spc="-425">
                <a:latin typeface="Symbol"/>
                <a:cs typeface="Symbol"/>
              </a:rPr>
              <a:t></a:t>
            </a:r>
            <a:r>
              <a:rPr dirty="0" smtClean="0" sz="1450" spc="65">
                <a:latin typeface="Times New Roman"/>
                <a:cs typeface="Times New Roman"/>
              </a:rPr>
              <a:t>1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0045</a:t>
            </a:r>
            <a:r>
              <a:rPr dirty="0" smtClean="0" sz="1450" spc="55">
                <a:latin typeface="Times New Roman"/>
                <a:cs typeface="Times New Roman"/>
              </a:rPr>
              <a:t>7</a:t>
            </a:r>
            <a:r>
              <a:rPr dirty="0" smtClean="0" sz="2000" spc="-35">
                <a:latin typeface="Symbol"/>
                <a:cs typeface="Symbol"/>
              </a:rPr>
              <a:t>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2000" spc="-280">
                <a:latin typeface="Symbol"/>
                <a:cs typeface="Symbol"/>
              </a:rPr>
              <a:t>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2</a:t>
            </a:r>
            <a:r>
              <a:rPr dirty="0" smtClean="0" sz="1450" spc="15">
                <a:latin typeface="Times New Roman"/>
                <a:cs typeface="Times New Roman"/>
              </a:rPr>
              <a:t>5</a:t>
            </a:r>
            <a:r>
              <a:rPr dirty="0" smtClean="0" sz="2000" spc="-155">
                <a:latin typeface="Symbol"/>
                <a:cs typeface="Symbol"/>
              </a:rPr>
              <a:t></a:t>
            </a:r>
            <a:r>
              <a:rPr dirty="0" smtClean="0" sz="2000" spc="-30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20">
                <a:latin typeface="Times New Roman"/>
                <a:cs typeface="Times New Roman"/>
              </a:rPr>
              <a:t>7545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 marL="38735">
              <a:lnSpc>
                <a:spcPct val="100000"/>
              </a:lnSpc>
            </a:pPr>
            <a:r>
              <a:rPr dirty="0" smtClean="0" sz="1950" spc="-24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5</a:t>
            </a:r>
            <a:r>
              <a:rPr dirty="0" smtClean="0" sz="1950" spc="-145">
                <a:latin typeface="Symbol"/>
                <a:cs typeface="Symbol"/>
              </a:rPr>
              <a:t></a:t>
            </a:r>
            <a:r>
              <a:rPr dirty="0" smtClean="0" sz="1950" spc="-55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35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3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baseline="-13888" sz="3300" spc="52">
                <a:latin typeface="Symbol"/>
                <a:cs typeface="Symbol"/>
              </a:rPr>
              <a:t></a:t>
            </a:r>
            <a:r>
              <a:rPr dirty="0" smtClean="0" baseline="-13888" sz="3300" spc="-532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0">
                <a:latin typeface="Times New Roman"/>
                <a:cs typeface="Times New Roman"/>
              </a:rPr>
              <a:t>h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5">
                <a:latin typeface="Times New Roman"/>
                <a:cs typeface="Times New Roman"/>
              </a:rPr>
              <a:t>h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0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37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126626" y="7319247"/>
            <a:ext cx="589096" cy="0"/>
          </a:xfrm>
          <a:custGeom>
            <a:avLst/>
            <a:gdLst/>
            <a:ahLst/>
            <a:cxnLst/>
            <a:rect l="l" t="t" r="r" b="b"/>
            <a:pathLst>
              <a:path w="589096" h="0">
                <a:moveTo>
                  <a:pt x="0" y="0"/>
                </a:moveTo>
                <a:lnTo>
                  <a:pt x="58909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40485" y="7067867"/>
            <a:ext cx="4649470" cy="4292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52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14">
                <a:latin typeface="Times New Roman"/>
                <a:cs typeface="Times New Roman"/>
              </a:rPr>
              <a:t> </a:t>
            </a:r>
            <a:r>
              <a:rPr dirty="0" smtClean="0" sz="2350" spc="-415">
                <a:latin typeface="Symbol"/>
                <a:cs typeface="Symbol"/>
              </a:rPr>
              <a:t>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2350" spc="-265">
                <a:latin typeface="Symbol"/>
                <a:cs typeface="Symbol"/>
              </a:rPr>
              <a:t>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487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3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baseline="-13888" sz="3300" spc="44">
                <a:latin typeface="Symbol"/>
                <a:cs typeface="Symbol"/>
              </a:rPr>
              <a:t></a:t>
            </a:r>
            <a:r>
              <a:rPr dirty="0" smtClean="0" baseline="-13888" sz="3300" spc="-517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49263" y="7182167"/>
            <a:ext cx="9277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63500" y="7327926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3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123903" y="7064481"/>
            <a:ext cx="5918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2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3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6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42245" y="8125473"/>
            <a:ext cx="773812" cy="0"/>
          </a:xfrm>
          <a:custGeom>
            <a:avLst/>
            <a:gdLst/>
            <a:ahLst/>
            <a:cxnLst/>
            <a:rect l="l" t="t" r="r" b="b"/>
            <a:pathLst>
              <a:path w="773812" h="0">
                <a:moveTo>
                  <a:pt x="0" y="0"/>
                </a:moveTo>
                <a:lnTo>
                  <a:pt x="773812" y="0"/>
                </a:lnTo>
              </a:path>
            </a:pathLst>
          </a:custGeom>
          <a:ln w="7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169251" y="8125473"/>
            <a:ext cx="829102" cy="0"/>
          </a:xfrm>
          <a:custGeom>
            <a:avLst/>
            <a:gdLst/>
            <a:ahLst/>
            <a:cxnLst/>
            <a:rect l="l" t="t" r="r" b="b"/>
            <a:pathLst>
              <a:path w="829102" h="0">
                <a:moveTo>
                  <a:pt x="0" y="0"/>
                </a:moveTo>
                <a:lnTo>
                  <a:pt x="829102" y="0"/>
                </a:lnTo>
              </a:path>
            </a:pathLst>
          </a:custGeom>
          <a:ln w="7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3973870" y="7907794"/>
            <a:ext cx="126470" cy="0"/>
          </a:xfrm>
          <a:custGeom>
            <a:avLst/>
            <a:gdLst/>
            <a:ahLst/>
            <a:cxnLst/>
            <a:rect l="l" t="t" r="r" b="b"/>
            <a:pathLst>
              <a:path w="126470" h="0">
                <a:moveTo>
                  <a:pt x="0" y="0"/>
                </a:moveTo>
                <a:lnTo>
                  <a:pt x="126470" y="0"/>
                </a:lnTo>
              </a:path>
            </a:pathLst>
          </a:custGeom>
          <a:ln w="38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3551563" y="8125473"/>
            <a:ext cx="679363" cy="0"/>
          </a:xfrm>
          <a:custGeom>
            <a:avLst/>
            <a:gdLst/>
            <a:ahLst/>
            <a:cxnLst/>
            <a:rect l="l" t="t" r="r" b="b"/>
            <a:pathLst>
              <a:path w="679363" h="0">
                <a:moveTo>
                  <a:pt x="0" y="0"/>
                </a:moveTo>
                <a:lnTo>
                  <a:pt x="679363" y="0"/>
                </a:lnTo>
              </a:path>
            </a:pathLst>
          </a:custGeom>
          <a:ln w="7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783978" y="8125473"/>
            <a:ext cx="813748" cy="0"/>
          </a:xfrm>
          <a:custGeom>
            <a:avLst/>
            <a:gdLst/>
            <a:ahLst/>
            <a:cxnLst/>
            <a:rect l="l" t="t" r="r" b="b"/>
            <a:pathLst>
              <a:path w="813748" h="0">
                <a:moveTo>
                  <a:pt x="0" y="0"/>
                </a:moveTo>
                <a:lnTo>
                  <a:pt x="813748" y="0"/>
                </a:lnTo>
              </a:path>
            </a:pathLst>
          </a:custGeom>
          <a:ln w="7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36912" y="7893298"/>
            <a:ext cx="38290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6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5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39438" y="7807185"/>
            <a:ext cx="1306830" cy="496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964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75">
                <a:latin typeface="Times New Roman"/>
                <a:cs typeface="Times New Roman"/>
              </a:rPr>
              <a:t>h</a:t>
            </a: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35">
                <a:latin typeface="Times New Roman"/>
                <a:cs typeface="Times New Roman"/>
              </a:rPr>
              <a:t>x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endParaRPr sz="1950">
              <a:latin typeface="Symbol"/>
              <a:cs typeface="Symbol"/>
            </a:endParaRPr>
          </a:p>
          <a:p>
            <a:pPr marL="809625">
              <a:lnSpc>
                <a:spcPts val="1355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244717" y="7870685"/>
            <a:ext cx="654050" cy="5149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7465">
              <a:lnSpc>
                <a:spcPts val="1660"/>
              </a:lnSpc>
            </a:pP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  <a:p>
            <a:pPr algn="ctr">
              <a:lnSpc>
                <a:spcPts val="234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861874" y="7874248"/>
            <a:ext cx="667385" cy="511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7186" sz="3525" spc="-427">
                <a:latin typeface="Symbol"/>
                <a:cs typeface="Symbol"/>
              </a:rPr>
              <a:t></a:t>
            </a:r>
            <a:r>
              <a:rPr dirty="0" smtClean="0" baseline="-27186" sz="3525" spc="22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551843" y="8020523"/>
            <a:ext cx="654050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2350" spc="-36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976999" y="7916760"/>
            <a:ext cx="784225" cy="468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235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  <a:p>
            <a:pPr marL="204470">
              <a:lnSpc>
                <a:spcPts val="1250"/>
              </a:lnSpc>
            </a:pPr>
            <a:r>
              <a:rPr dirty="0" smtClean="0" baseline="-27186" sz="3525" spc="-209">
                <a:latin typeface="Symbol"/>
                <a:cs typeface="Symbol"/>
              </a:rPr>
              <a:t>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784416" y="7870685"/>
            <a:ext cx="788035" cy="5149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22275">
              <a:lnSpc>
                <a:spcPts val="1660"/>
              </a:lnSpc>
            </a:pP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234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2350" spc="-365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535958" y="7874248"/>
            <a:ext cx="299085" cy="511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7186" sz="3525" spc="-202">
                <a:latin typeface="Symbol"/>
                <a:cs typeface="Symbol"/>
              </a:rPr>
              <a:t></a:t>
            </a:r>
            <a:r>
              <a:rPr dirty="0" smtClean="0" sz="1450" spc="20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668974" y="7770486"/>
            <a:ext cx="27368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002346" y="8134823"/>
            <a:ext cx="4794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630935" y="7786217"/>
            <a:ext cx="34607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57">
                <a:latin typeface="Times New Roman"/>
                <a:cs typeface="Times New Roman"/>
              </a:rPr>
              <a:t>e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10">
                <a:latin typeface="Times New Roman"/>
                <a:cs typeface="Times New Roman"/>
              </a:rPr>
              <a:t>ln</a:t>
            </a:r>
            <a:r>
              <a:rPr dirty="0" smtClean="0" sz="850" spc="-85">
                <a:latin typeface="Times New Roman"/>
                <a:cs typeface="Times New Roman"/>
              </a:rPr>
              <a:t> </a:t>
            </a:r>
            <a:r>
              <a:rPr dirty="0" smtClean="0" sz="850" spc="15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963912" y="7786217"/>
            <a:ext cx="195580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52">
                <a:latin typeface="Times New Roman"/>
                <a:cs typeface="Times New Roman"/>
              </a:rPr>
              <a:t>x</a:t>
            </a:r>
            <a:r>
              <a:rPr dirty="0" smtClean="0" baseline="-24904" sz="2175" spc="-352">
                <a:latin typeface="Times New Roman"/>
                <a:cs typeface="Times New Roman"/>
              </a:rPr>
              <a:t> </a:t>
            </a:r>
            <a:r>
              <a:rPr dirty="0" smtClean="0" sz="850" spc="1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976999" y="7653005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166365" y="7786217"/>
            <a:ext cx="280670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27">
                <a:latin typeface="Times New Roman"/>
                <a:cs typeface="Times New Roman"/>
              </a:rPr>
              <a:t>e</a:t>
            </a:r>
            <a:r>
              <a:rPr dirty="0" smtClean="0" sz="850" spc="10">
                <a:latin typeface="Times New Roman"/>
                <a:cs typeface="Times New Roman"/>
              </a:rPr>
              <a:t>ln</a:t>
            </a:r>
            <a:r>
              <a:rPr dirty="0" smtClean="0" sz="850" spc="-85">
                <a:latin typeface="Times New Roman"/>
                <a:cs typeface="Times New Roman"/>
              </a:rPr>
              <a:t> </a:t>
            </a:r>
            <a:r>
              <a:rPr dirty="0" smtClean="0" sz="850" spc="15">
                <a:latin typeface="Times New Roman"/>
                <a:cs typeface="Times New Roman"/>
              </a:rPr>
              <a:t>x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725931" y="8759094"/>
            <a:ext cx="251673" cy="0"/>
          </a:xfrm>
          <a:custGeom>
            <a:avLst/>
            <a:gdLst/>
            <a:ahLst/>
            <a:cxnLst/>
            <a:rect l="l" t="t" r="r" b="b"/>
            <a:pathLst>
              <a:path w="251673" h="0">
                <a:moveTo>
                  <a:pt x="0" y="0"/>
                </a:moveTo>
                <a:lnTo>
                  <a:pt x="251673" y="0"/>
                </a:lnTo>
              </a:path>
            </a:pathLst>
          </a:custGeom>
          <a:ln w="7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1833707" y="8646373"/>
            <a:ext cx="0" cy="225433"/>
          </a:xfrm>
          <a:custGeom>
            <a:avLst/>
            <a:gdLst/>
            <a:ahLst/>
            <a:cxnLst/>
            <a:rect l="l" t="t" r="r" b="b"/>
            <a:pathLst>
              <a:path w="0" h="225433">
                <a:moveTo>
                  <a:pt x="0" y="0"/>
                </a:moveTo>
                <a:lnTo>
                  <a:pt x="0" y="225433"/>
                </a:lnTo>
              </a:path>
            </a:pathLst>
          </a:custGeom>
          <a:ln w="78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1968604" y="8646373"/>
            <a:ext cx="0" cy="225433"/>
          </a:xfrm>
          <a:custGeom>
            <a:avLst/>
            <a:gdLst/>
            <a:ahLst/>
            <a:cxnLst/>
            <a:rect l="l" t="t" r="r" b="b"/>
            <a:pathLst>
              <a:path w="0" h="225433">
                <a:moveTo>
                  <a:pt x="0" y="0"/>
                </a:moveTo>
                <a:lnTo>
                  <a:pt x="0" y="225433"/>
                </a:lnTo>
              </a:path>
            </a:pathLst>
          </a:custGeom>
          <a:ln w="78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440314" y="8526757"/>
            <a:ext cx="26352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baseline="-13888" sz="3300" spc="30">
                <a:latin typeface="Symbol"/>
                <a:cs typeface="Symbol"/>
              </a:rPr>
              <a:t></a:t>
            </a:r>
            <a:endParaRPr baseline="-13888" sz="3300">
              <a:latin typeface="Symbol"/>
              <a:cs typeface="Symbol"/>
            </a:endParaRPr>
          </a:p>
        </p:txBody>
      </p:sp>
      <p:sp>
        <p:nvSpPr>
          <p:cNvPr id="97" name="object 9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2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998735" y="8622007"/>
            <a:ext cx="1266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0</a:t>
            </a:r>
            <a:r>
              <a:rPr dirty="0" smtClean="0" sz="1450" spc="10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40">
                <a:latin typeface="Times New Roman"/>
                <a:cs typeface="Times New Roman"/>
              </a:rPr>
              <a:t>n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23054" y="8504343"/>
            <a:ext cx="266065" cy="497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sz="1450" spc="5">
                <a:latin typeface="Times New Roman"/>
                <a:cs typeface="Times New Roman"/>
              </a:rPr>
              <a:t>.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endParaRPr sz="1450">
              <a:latin typeface="Times New Roman"/>
              <a:cs typeface="Times New Roman"/>
            </a:endParaRPr>
          </a:p>
          <a:p>
            <a:pPr algn="ctr" marR="5715">
              <a:lnSpc>
                <a:spcPct val="100000"/>
              </a:lnSpc>
              <a:spcBef>
                <a:spcPts val="340"/>
              </a:spcBef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16916" y="10058400"/>
            <a:ext cx="3022600" cy="203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8585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6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42914" y="592464"/>
            <a:ext cx="0" cy="2020233"/>
          </a:xfrm>
          <a:custGeom>
            <a:avLst/>
            <a:gdLst/>
            <a:ahLst/>
            <a:cxnLst/>
            <a:rect l="l" t="t" r="r" b="b"/>
            <a:pathLst>
              <a:path w="0" h="2020233">
                <a:moveTo>
                  <a:pt x="0" y="0"/>
                </a:moveTo>
                <a:lnTo>
                  <a:pt x="0" y="2020233"/>
                </a:lnTo>
              </a:path>
            </a:pathLst>
          </a:custGeom>
          <a:ln w="6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12597" y="2618694"/>
            <a:ext cx="24253" cy="0"/>
          </a:xfrm>
          <a:custGeom>
            <a:avLst/>
            <a:gdLst/>
            <a:ahLst/>
            <a:cxnLst/>
            <a:rect l="l" t="t" r="r" b="b"/>
            <a:pathLst>
              <a:path w="24253" h="0">
                <a:moveTo>
                  <a:pt x="0" y="0"/>
                </a:moveTo>
                <a:lnTo>
                  <a:pt x="2425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12597" y="2113738"/>
            <a:ext cx="24253" cy="0"/>
          </a:xfrm>
          <a:custGeom>
            <a:avLst/>
            <a:gdLst/>
            <a:ahLst/>
            <a:cxnLst/>
            <a:rect l="l" t="t" r="r" b="b"/>
            <a:pathLst>
              <a:path w="24253" h="0">
                <a:moveTo>
                  <a:pt x="0" y="0"/>
                </a:moveTo>
                <a:lnTo>
                  <a:pt x="2425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709040" y="1608614"/>
            <a:ext cx="3261685" cy="0"/>
          </a:xfrm>
          <a:custGeom>
            <a:avLst/>
            <a:gdLst/>
            <a:ahLst/>
            <a:cxnLst/>
            <a:rect l="l" t="t" r="r" b="b"/>
            <a:pathLst>
              <a:path w="3261685" h="0">
                <a:moveTo>
                  <a:pt x="0" y="0"/>
                </a:moveTo>
                <a:lnTo>
                  <a:pt x="3261685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12597" y="1097660"/>
            <a:ext cx="24253" cy="0"/>
          </a:xfrm>
          <a:custGeom>
            <a:avLst/>
            <a:gdLst/>
            <a:ahLst/>
            <a:cxnLst/>
            <a:rect l="l" t="t" r="r" b="b"/>
            <a:pathLst>
              <a:path w="24253" h="0">
                <a:moveTo>
                  <a:pt x="0" y="0"/>
                </a:moveTo>
                <a:lnTo>
                  <a:pt x="2425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312597" y="592464"/>
            <a:ext cx="24253" cy="0"/>
          </a:xfrm>
          <a:custGeom>
            <a:avLst/>
            <a:gdLst/>
            <a:ahLst/>
            <a:cxnLst/>
            <a:rect l="l" t="t" r="r" b="b"/>
            <a:pathLst>
              <a:path w="24253" h="0">
                <a:moveTo>
                  <a:pt x="0" y="0"/>
                </a:moveTo>
                <a:lnTo>
                  <a:pt x="2425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709039" y="1614611"/>
            <a:ext cx="0" cy="24148"/>
          </a:xfrm>
          <a:custGeom>
            <a:avLst/>
            <a:gdLst/>
            <a:ahLst/>
            <a:cxnLst/>
            <a:rect l="l" t="t" r="r" b="b"/>
            <a:pathLst>
              <a:path w="0" h="24148">
                <a:moveTo>
                  <a:pt x="0" y="24148"/>
                </a:moveTo>
                <a:lnTo>
                  <a:pt x="0" y="0"/>
                </a:lnTo>
              </a:path>
            </a:pathLst>
          </a:custGeom>
          <a:ln w="6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29049" y="1614611"/>
            <a:ext cx="0" cy="24148"/>
          </a:xfrm>
          <a:custGeom>
            <a:avLst/>
            <a:gdLst/>
            <a:ahLst/>
            <a:cxnLst/>
            <a:rect l="l" t="t" r="r" b="b"/>
            <a:pathLst>
              <a:path w="0" h="24148">
                <a:moveTo>
                  <a:pt x="0" y="24148"/>
                </a:moveTo>
                <a:lnTo>
                  <a:pt x="0" y="0"/>
                </a:lnTo>
              </a:path>
            </a:pathLst>
          </a:custGeom>
          <a:ln w="6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162924" y="1614611"/>
            <a:ext cx="0" cy="24148"/>
          </a:xfrm>
          <a:custGeom>
            <a:avLst/>
            <a:gdLst/>
            <a:ahLst/>
            <a:cxnLst/>
            <a:rect l="l" t="t" r="r" b="b"/>
            <a:pathLst>
              <a:path w="0" h="24148">
                <a:moveTo>
                  <a:pt x="0" y="24148"/>
                </a:moveTo>
                <a:lnTo>
                  <a:pt x="0" y="0"/>
                </a:lnTo>
              </a:path>
            </a:pathLst>
          </a:custGeom>
          <a:ln w="6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976789" y="1614611"/>
            <a:ext cx="0" cy="24148"/>
          </a:xfrm>
          <a:custGeom>
            <a:avLst/>
            <a:gdLst/>
            <a:ahLst/>
            <a:cxnLst/>
            <a:rect l="l" t="t" r="r" b="b"/>
            <a:pathLst>
              <a:path w="0" h="24148">
                <a:moveTo>
                  <a:pt x="0" y="24148"/>
                </a:moveTo>
                <a:lnTo>
                  <a:pt x="0" y="0"/>
                </a:lnTo>
              </a:path>
            </a:pathLst>
          </a:custGeom>
          <a:ln w="60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709039" y="2336030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715103" y="2330033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727230" y="2330034"/>
            <a:ext cx="12328" cy="0"/>
          </a:xfrm>
          <a:custGeom>
            <a:avLst/>
            <a:gdLst/>
            <a:ahLst/>
            <a:cxnLst/>
            <a:rect l="l" t="t" r="r" b="b"/>
            <a:pathLst>
              <a:path w="12328" h="0">
                <a:moveTo>
                  <a:pt x="0" y="0"/>
                </a:moveTo>
                <a:lnTo>
                  <a:pt x="12328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739558" y="2324036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751685" y="2324036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757748" y="231803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763812" y="2318039"/>
            <a:ext cx="18190" cy="0"/>
          </a:xfrm>
          <a:custGeom>
            <a:avLst/>
            <a:gdLst/>
            <a:ahLst/>
            <a:cxnLst/>
            <a:rect l="l" t="t" r="r" b="b"/>
            <a:pathLst>
              <a:path w="18190" h="0">
                <a:moveTo>
                  <a:pt x="0" y="0"/>
                </a:moveTo>
                <a:lnTo>
                  <a:pt x="18190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782002" y="231204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788065" y="2312042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800192" y="2306045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806256" y="2306045"/>
            <a:ext cx="18190" cy="0"/>
          </a:xfrm>
          <a:custGeom>
            <a:avLst/>
            <a:gdLst/>
            <a:ahLst/>
            <a:cxnLst/>
            <a:rect l="l" t="t" r="r" b="b"/>
            <a:pathLst>
              <a:path w="18190" h="0">
                <a:moveTo>
                  <a:pt x="0" y="0"/>
                </a:moveTo>
                <a:lnTo>
                  <a:pt x="18190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824446" y="230004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830509" y="2300048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842635" y="229405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848699" y="2294051"/>
            <a:ext cx="18392" cy="0"/>
          </a:xfrm>
          <a:custGeom>
            <a:avLst/>
            <a:gdLst/>
            <a:ahLst/>
            <a:cxnLst/>
            <a:rect l="l" t="t" r="r" b="b"/>
            <a:pathLst>
              <a:path w="18392" h="0">
                <a:moveTo>
                  <a:pt x="0" y="0"/>
                </a:moveTo>
                <a:lnTo>
                  <a:pt x="18392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867091" y="228805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873155" y="2288054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879218" y="2282057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891345" y="2282057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903471" y="2276059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915598" y="2276059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921661" y="227006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927725" y="2270062"/>
            <a:ext cx="18190" cy="0"/>
          </a:xfrm>
          <a:custGeom>
            <a:avLst/>
            <a:gdLst/>
            <a:ahLst/>
            <a:cxnLst/>
            <a:rect l="l" t="t" r="r" b="b"/>
            <a:pathLst>
              <a:path w="18190" h="0">
                <a:moveTo>
                  <a:pt x="0" y="0"/>
                </a:moveTo>
                <a:lnTo>
                  <a:pt x="18190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945915" y="2264065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951978" y="2264065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964105" y="2257868"/>
            <a:ext cx="6063" cy="6197"/>
          </a:xfrm>
          <a:custGeom>
            <a:avLst/>
            <a:gdLst/>
            <a:ahLst/>
            <a:cxnLst/>
            <a:rect l="l" t="t" r="r" b="b"/>
            <a:pathLst>
              <a:path w="6063" h="6197">
                <a:moveTo>
                  <a:pt x="0" y="61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970168" y="2257868"/>
            <a:ext cx="6265" cy="0"/>
          </a:xfrm>
          <a:custGeom>
            <a:avLst/>
            <a:gdLst/>
            <a:ahLst/>
            <a:cxnLst/>
            <a:rect l="l" t="t" r="r" b="b"/>
            <a:pathLst>
              <a:path w="6265" h="0">
                <a:moveTo>
                  <a:pt x="0" y="0"/>
                </a:moveTo>
                <a:lnTo>
                  <a:pt x="6265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976434" y="2251871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988561" y="2251871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994624" y="224587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000687" y="2245874"/>
            <a:ext cx="18190" cy="0"/>
          </a:xfrm>
          <a:custGeom>
            <a:avLst/>
            <a:gdLst/>
            <a:ahLst/>
            <a:cxnLst/>
            <a:rect l="l" t="t" r="r" b="b"/>
            <a:pathLst>
              <a:path w="18190" h="0">
                <a:moveTo>
                  <a:pt x="0" y="0"/>
                </a:moveTo>
                <a:lnTo>
                  <a:pt x="18190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018877" y="223987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024941" y="2239877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4037067" y="223388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043131" y="2233880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4049194" y="2227883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061321" y="2227883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067384" y="2221886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079511" y="2221886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091638" y="2215888"/>
            <a:ext cx="12328" cy="5997"/>
          </a:xfrm>
          <a:custGeom>
            <a:avLst/>
            <a:gdLst/>
            <a:ahLst/>
            <a:cxnLst/>
            <a:rect l="l" t="t" r="r" b="b"/>
            <a:pathLst>
              <a:path w="12328" h="5997">
                <a:moveTo>
                  <a:pt x="0" y="5997"/>
                </a:moveTo>
                <a:lnTo>
                  <a:pt x="6265" y="0"/>
                </a:lnTo>
                <a:lnTo>
                  <a:pt x="12328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103966" y="2215888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110030" y="220989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116093" y="2209891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128220" y="220389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134284" y="2203894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140347" y="2197897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152474" y="2197897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158537" y="219190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164600" y="2191900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176727" y="218590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182790" y="2185903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188854" y="2179706"/>
            <a:ext cx="12126" cy="6197"/>
          </a:xfrm>
          <a:custGeom>
            <a:avLst/>
            <a:gdLst/>
            <a:ahLst/>
            <a:cxnLst/>
            <a:rect l="l" t="t" r="r" b="b"/>
            <a:pathLst>
              <a:path w="12126" h="6197">
                <a:moveTo>
                  <a:pt x="0" y="61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4200980" y="2179706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4207044" y="2173709"/>
            <a:ext cx="6265" cy="5997"/>
          </a:xfrm>
          <a:custGeom>
            <a:avLst/>
            <a:gdLst/>
            <a:ahLst/>
            <a:cxnLst/>
            <a:rect l="l" t="t" r="r" b="b"/>
            <a:pathLst>
              <a:path w="6265" h="5997">
                <a:moveTo>
                  <a:pt x="0" y="5997"/>
                </a:moveTo>
                <a:lnTo>
                  <a:pt x="0" y="0"/>
                </a:lnTo>
                <a:lnTo>
                  <a:pt x="6265" y="0"/>
                </a:lnTo>
              </a:path>
            </a:pathLst>
          </a:custGeom>
          <a:ln w="60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4213309" y="2173709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225436" y="216771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231499" y="2167712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4237563" y="2161714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249689" y="2161714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255753" y="215571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261816" y="2155717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273943" y="214972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280006" y="2149720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286070" y="2143723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298196" y="2143723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304260" y="2137726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316386" y="2137726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322450" y="213172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328513" y="2131729"/>
            <a:ext cx="12328" cy="0"/>
          </a:xfrm>
          <a:custGeom>
            <a:avLst/>
            <a:gdLst/>
            <a:ahLst/>
            <a:cxnLst/>
            <a:rect l="l" t="t" r="r" b="b"/>
            <a:pathLst>
              <a:path w="12328" h="0">
                <a:moveTo>
                  <a:pt x="0" y="0"/>
                </a:moveTo>
                <a:lnTo>
                  <a:pt x="12328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340842" y="212573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346905" y="2125732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352969" y="2119735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365095" y="2119735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371159" y="211373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377222" y="2107741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389349" y="2107741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395412" y="2101544"/>
            <a:ext cx="6063" cy="6197"/>
          </a:xfrm>
          <a:custGeom>
            <a:avLst/>
            <a:gdLst/>
            <a:ahLst/>
            <a:cxnLst/>
            <a:rect l="l" t="t" r="r" b="b"/>
            <a:pathLst>
              <a:path w="6063" h="6197">
                <a:moveTo>
                  <a:pt x="0" y="61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401476" y="2101544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413603" y="209554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419666" y="2095546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425729" y="2089549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437856" y="2089549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443919" y="2083552"/>
            <a:ext cx="6305" cy="5997"/>
          </a:xfrm>
          <a:custGeom>
            <a:avLst/>
            <a:gdLst/>
            <a:ahLst/>
            <a:cxnLst/>
            <a:rect l="l" t="t" r="r" b="b"/>
            <a:pathLst>
              <a:path w="6305" h="5997">
                <a:moveTo>
                  <a:pt x="0" y="5997"/>
                </a:moveTo>
                <a:lnTo>
                  <a:pt x="6305" y="0"/>
                </a:lnTo>
              </a:path>
            </a:pathLst>
          </a:custGeom>
          <a:ln w="60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450225" y="2077555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4462352" y="2077555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468415" y="207155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4474479" y="2071558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4486605" y="206556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4492669" y="2065561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4498732" y="2059564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4510859" y="205356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4516922" y="2053567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4529049" y="204757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535112" y="2047570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541175" y="2041573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553302" y="2035575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4559366" y="2035575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565429" y="2029578"/>
            <a:ext cx="12288" cy="5997"/>
          </a:xfrm>
          <a:custGeom>
            <a:avLst/>
            <a:gdLst/>
            <a:ahLst/>
            <a:cxnLst/>
            <a:rect l="l" t="t" r="r" b="b"/>
            <a:pathLst>
              <a:path w="12288" h="5997">
                <a:moveTo>
                  <a:pt x="0" y="5997"/>
                </a:moveTo>
                <a:lnTo>
                  <a:pt x="6225" y="0"/>
                </a:lnTo>
                <a:lnTo>
                  <a:pt x="12288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577717" y="2029578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583781" y="2023381"/>
            <a:ext cx="6063" cy="6197"/>
          </a:xfrm>
          <a:custGeom>
            <a:avLst/>
            <a:gdLst/>
            <a:ahLst/>
            <a:cxnLst/>
            <a:rect l="l" t="t" r="r" b="b"/>
            <a:pathLst>
              <a:path w="6063" h="6197">
                <a:moveTo>
                  <a:pt x="0" y="6197"/>
                </a:moveTo>
                <a:lnTo>
                  <a:pt x="6063" y="0"/>
                </a:lnTo>
              </a:path>
            </a:pathLst>
          </a:custGeom>
          <a:ln w="6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589844" y="2017384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4601971" y="2017384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608034" y="201138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4614098" y="2005390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4626224" y="2005390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4632288" y="199939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4638351" y="1993396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4650478" y="1993396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4656541" y="198739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4662604" y="1987399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4674731" y="1981393"/>
            <a:ext cx="6063" cy="6005"/>
          </a:xfrm>
          <a:custGeom>
            <a:avLst/>
            <a:gdLst/>
            <a:ahLst/>
            <a:cxnLst/>
            <a:rect l="l" t="t" r="r" b="b"/>
            <a:pathLst>
              <a:path w="6063" h="6005">
                <a:moveTo>
                  <a:pt x="0" y="6005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4680795" y="197539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4686858" y="1975396"/>
            <a:ext cx="12369" cy="0"/>
          </a:xfrm>
          <a:custGeom>
            <a:avLst/>
            <a:gdLst/>
            <a:ahLst/>
            <a:cxnLst/>
            <a:rect l="l" t="t" r="r" b="b"/>
            <a:pathLst>
              <a:path w="12369" h="0">
                <a:moveTo>
                  <a:pt x="0" y="0"/>
                </a:moveTo>
                <a:lnTo>
                  <a:pt x="12369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4699227" y="196939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4705291" y="196340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4711354" y="1963402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723481" y="1957405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4729544" y="195140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735607" y="1951408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747734" y="1945251"/>
            <a:ext cx="6063" cy="6157"/>
          </a:xfrm>
          <a:custGeom>
            <a:avLst/>
            <a:gdLst/>
            <a:ahLst/>
            <a:cxnLst/>
            <a:rect l="l" t="t" r="r" b="b"/>
            <a:pathLst>
              <a:path w="6063" h="6157">
                <a:moveTo>
                  <a:pt x="0" y="6157"/>
                </a:moveTo>
                <a:lnTo>
                  <a:pt x="6063" y="0"/>
                </a:lnTo>
              </a:path>
            </a:pathLst>
          </a:custGeom>
          <a:ln w="6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4753798" y="1939254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765924" y="193325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771988" y="1933257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4778051" y="1927260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4790178" y="192126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4796241" y="1921263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4802304" y="1915266"/>
            <a:ext cx="12288" cy="5997"/>
          </a:xfrm>
          <a:custGeom>
            <a:avLst/>
            <a:gdLst/>
            <a:ahLst/>
            <a:cxnLst/>
            <a:rect l="l" t="t" r="r" b="b"/>
            <a:pathLst>
              <a:path w="12288" h="5997">
                <a:moveTo>
                  <a:pt x="0" y="5997"/>
                </a:moveTo>
                <a:lnTo>
                  <a:pt x="12288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4814593" y="190926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820656" y="1909268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826720" y="1903271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4838846" y="189727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844910" y="189127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850973" y="1891277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863100" y="188528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869163" y="187928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875227" y="1879283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887353" y="187328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4893417" y="1867049"/>
            <a:ext cx="6063" cy="6236"/>
          </a:xfrm>
          <a:custGeom>
            <a:avLst/>
            <a:gdLst/>
            <a:ahLst/>
            <a:cxnLst/>
            <a:rect l="l" t="t" r="r" b="b"/>
            <a:pathLst>
              <a:path w="6063" h="6236">
                <a:moveTo>
                  <a:pt x="0" y="6236"/>
                </a:moveTo>
                <a:lnTo>
                  <a:pt x="6063" y="0"/>
                </a:lnTo>
              </a:path>
            </a:pathLst>
          </a:custGeom>
          <a:ln w="60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4899480" y="1861052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911607" y="1861052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917670" y="185505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4923733" y="1849057"/>
            <a:ext cx="12369" cy="5997"/>
          </a:xfrm>
          <a:custGeom>
            <a:avLst/>
            <a:gdLst/>
            <a:ahLst/>
            <a:cxnLst/>
            <a:rect l="l" t="t" r="r" b="b"/>
            <a:pathLst>
              <a:path w="12369" h="5997">
                <a:moveTo>
                  <a:pt x="0" y="5997"/>
                </a:moveTo>
                <a:lnTo>
                  <a:pt x="12369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936103" y="184306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4942166" y="1843060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948230" y="1837063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960356" y="183106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966420" y="182506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972483" y="1819072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984610" y="1819072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990673" y="1813075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5002800" y="180707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5008863" y="180108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5014926" y="1801080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5027053" y="179508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5033117" y="1788926"/>
            <a:ext cx="6063" cy="6157"/>
          </a:xfrm>
          <a:custGeom>
            <a:avLst/>
            <a:gdLst/>
            <a:ahLst/>
            <a:cxnLst/>
            <a:rect l="l" t="t" r="r" b="b"/>
            <a:pathLst>
              <a:path w="6063" h="6157">
                <a:moveTo>
                  <a:pt x="0" y="6157"/>
                </a:moveTo>
                <a:lnTo>
                  <a:pt x="6063" y="0"/>
                </a:lnTo>
              </a:path>
            </a:pathLst>
          </a:custGeom>
          <a:ln w="6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5039180" y="1782929"/>
            <a:ext cx="12288" cy="5997"/>
          </a:xfrm>
          <a:custGeom>
            <a:avLst/>
            <a:gdLst/>
            <a:ahLst/>
            <a:cxnLst/>
            <a:rect l="l" t="t" r="r" b="b"/>
            <a:pathLst>
              <a:path w="12288" h="5997">
                <a:moveTo>
                  <a:pt x="0" y="5997"/>
                </a:moveTo>
                <a:lnTo>
                  <a:pt x="12288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5051468" y="177693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5057532" y="1776932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5063595" y="1770935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5075722" y="176493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5081785" y="175894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5087849" y="1752944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099975" y="1752944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5106039" y="174694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5112102" y="1740950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5124229" y="173495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5130292" y="1728955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5136355" y="1728955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5148482" y="172295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5154546" y="171696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5160609" y="1710724"/>
            <a:ext cx="12369" cy="6236"/>
          </a:xfrm>
          <a:custGeom>
            <a:avLst/>
            <a:gdLst/>
            <a:ahLst/>
            <a:cxnLst/>
            <a:rect l="l" t="t" r="r" b="b"/>
            <a:pathLst>
              <a:path w="12369" h="6236">
                <a:moveTo>
                  <a:pt x="0" y="6236"/>
                </a:moveTo>
                <a:lnTo>
                  <a:pt x="12369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5172978" y="170472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5179042" y="169873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5185105" y="1698730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5197231" y="169273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5203295" y="168673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5209358" y="1680739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5221485" y="167474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5227549" y="1668744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5239675" y="1668744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5245739" y="166274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5251802" y="1656750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5263929" y="165075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5269992" y="164475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5276055" y="1638759"/>
            <a:ext cx="12288" cy="5997"/>
          </a:xfrm>
          <a:custGeom>
            <a:avLst/>
            <a:gdLst/>
            <a:ahLst/>
            <a:cxnLst/>
            <a:rect l="l" t="t" r="r" b="b"/>
            <a:pathLst>
              <a:path w="12288" h="5997">
                <a:moveTo>
                  <a:pt x="0" y="5997"/>
                </a:moveTo>
                <a:lnTo>
                  <a:pt x="12288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5288344" y="1638759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5294407" y="1632602"/>
            <a:ext cx="6063" cy="6157"/>
          </a:xfrm>
          <a:custGeom>
            <a:avLst/>
            <a:gdLst/>
            <a:ahLst/>
            <a:cxnLst/>
            <a:rect l="l" t="t" r="r" b="b"/>
            <a:pathLst>
              <a:path w="6063" h="6157">
                <a:moveTo>
                  <a:pt x="0" y="6157"/>
                </a:moveTo>
                <a:lnTo>
                  <a:pt x="6063" y="0"/>
                </a:lnTo>
              </a:path>
            </a:pathLst>
          </a:custGeom>
          <a:ln w="6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5300471" y="1626605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5312597" y="162060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5318661" y="161461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5324724" y="1608613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5342914" y="160261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5348978" y="1596619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5361104" y="159062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5367168" y="1584625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5373231" y="1578628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5385358" y="157263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5391421" y="1572631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5397484" y="1566634"/>
            <a:ext cx="12369" cy="5997"/>
          </a:xfrm>
          <a:custGeom>
            <a:avLst/>
            <a:gdLst/>
            <a:ahLst/>
            <a:cxnLst/>
            <a:rect l="l" t="t" r="r" b="b"/>
            <a:pathLst>
              <a:path w="12369" h="5997">
                <a:moveTo>
                  <a:pt x="0" y="5997"/>
                </a:moveTo>
                <a:lnTo>
                  <a:pt x="12369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5409854" y="156063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5415917" y="1554400"/>
            <a:ext cx="6063" cy="6236"/>
          </a:xfrm>
          <a:custGeom>
            <a:avLst/>
            <a:gdLst/>
            <a:ahLst/>
            <a:cxnLst/>
            <a:rect l="l" t="t" r="r" b="b"/>
            <a:pathLst>
              <a:path w="6063" h="6236">
                <a:moveTo>
                  <a:pt x="0" y="6236"/>
                </a:moveTo>
                <a:lnTo>
                  <a:pt x="6063" y="0"/>
                </a:lnTo>
              </a:path>
            </a:pathLst>
          </a:custGeom>
          <a:ln w="60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5421981" y="1548402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5434107" y="1542405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5440171" y="1542405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5446234" y="1536408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5458361" y="153041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5464424" y="1524414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5476550" y="151841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5482614" y="151242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5488677" y="1512420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5500804" y="150642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5506868" y="150042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5512931" y="1494429"/>
            <a:ext cx="12288" cy="5997"/>
          </a:xfrm>
          <a:custGeom>
            <a:avLst/>
            <a:gdLst/>
            <a:ahLst/>
            <a:cxnLst/>
            <a:rect l="l" t="t" r="r" b="b"/>
            <a:pathLst>
              <a:path w="12288" h="5997">
                <a:moveTo>
                  <a:pt x="0" y="5997"/>
                </a:moveTo>
                <a:lnTo>
                  <a:pt x="12288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5525219" y="148843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5531283" y="148243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5537346" y="1482434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5549473" y="1476277"/>
            <a:ext cx="6063" cy="6157"/>
          </a:xfrm>
          <a:custGeom>
            <a:avLst/>
            <a:gdLst/>
            <a:ahLst/>
            <a:cxnLst/>
            <a:rect l="l" t="t" r="r" b="b"/>
            <a:pathLst>
              <a:path w="6063" h="6157">
                <a:moveTo>
                  <a:pt x="0" y="6157"/>
                </a:moveTo>
                <a:lnTo>
                  <a:pt x="6063" y="0"/>
                </a:lnTo>
              </a:path>
            </a:pathLst>
          </a:custGeom>
          <a:ln w="6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5555536" y="147028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5561600" y="1464283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5573726" y="145828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5579790" y="1458286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5585853" y="1452289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5597980" y="144629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5604043" y="1440295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5610106" y="1434298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5622233" y="1434298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5628297" y="142830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5634360" y="1422303"/>
            <a:ext cx="12369" cy="5997"/>
          </a:xfrm>
          <a:custGeom>
            <a:avLst/>
            <a:gdLst/>
            <a:ahLst/>
            <a:cxnLst/>
            <a:rect l="l" t="t" r="r" b="b"/>
            <a:pathLst>
              <a:path w="12369" h="5997">
                <a:moveTo>
                  <a:pt x="0" y="5997"/>
                </a:moveTo>
                <a:lnTo>
                  <a:pt x="12369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5646729" y="141630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5652792" y="141030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5658856" y="1410309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5670982" y="140431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5677046" y="1398075"/>
            <a:ext cx="6063" cy="6236"/>
          </a:xfrm>
          <a:custGeom>
            <a:avLst/>
            <a:gdLst/>
            <a:ahLst/>
            <a:cxnLst/>
            <a:rect l="l" t="t" r="r" b="b"/>
            <a:pathLst>
              <a:path w="6063" h="6236">
                <a:moveTo>
                  <a:pt x="0" y="6236"/>
                </a:moveTo>
                <a:lnTo>
                  <a:pt x="6063" y="0"/>
                </a:lnTo>
              </a:path>
            </a:pathLst>
          </a:custGeom>
          <a:ln w="60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5683109" y="1392078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5695236" y="1392078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5701300" y="1386081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5713426" y="138008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5719490" y="137408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5725553" y="1368089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5737680" y="1368089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5743743" y="136209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5749806" y="1356095"/>
            <a:ext cx="12288" cy="5997"/>
          </a:xfrm>
          <a:custGeom>
            <a:avLst/>
            <a:gdLst/>
            <a:ahLst/>
            <a:cxnLst/>
            <a:rect l="l" t="t" r="r" b="b"/>
            <a:pathLst>
              <a:path w="12288" h="5997">
                <a:moveTo>
                  <a:pt x="0" y="5997"/>
                </a:moveTo>
                <a:lnTo>
                  <a:pt x="12288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5762095" y="135009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5768158" y="1350098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5774221" y="1344101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5786348" y="133810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5792411" y="133210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5798475" y="1332107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5810602" y="132611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5816665" y="1319953"/>
            <a:ext cx="6063" cy="6157"/>
          </a:xfrm>
          <a:custGeom>
            <a:avLst/>
            <a:gdLst/>
            <a:ahLst/>
            <a:cxnLst/>
            <a:rect l="l" t="t" r="r" b="b"/>
            <a:pathLst>
              <a:path w="6063" h="6157">
                <a:moveTo>
                  <a:pt x="0" y="6157"/>
                </a:moveTo>
                <a:lnTo>
                  <a:pt x="6063" y="0"/>
                </a:lnTo>
              </a:path>
            </a:pathLst>
          </a:custGeom>
          <a:ln w="6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5822728" y="1319953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5834855" y="131395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5840919" y="130795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5846982" y="1301961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5859109" y="1301961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5865172" y="129596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5871235" y="1289967"/>
            <a:ext cx="12369" cy="5997"/>
          </a:xfrm>
          <a:custGeom>
            <a:avLst/>
            <a:gdLst/>
            <a:ahLst/>
            <a:cxnLst/>
            <a:rect l="l" t="t" r="r" b="b"/>
            <a:pathLst>
              <a:path w="12369" h="5997">
                <a:moveTo>
                  <a:pt x="0" y="5997"/>
                </a:moveTo>
                <a:lnTo>
                  <a:pt x="12369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5883605" y="1289967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5889668" y="128397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5895731" y="1277973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5907858" y="1277973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5913921" y="127197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5919985" y="1265979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5932111" y="125998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5938175" y="1259982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5950301" y="1253985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5956365" y="124798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5962428" y="1247987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5974555" y="1241750"/>
            <a:ext cx="6063" cy="6236"/>
          </a:xfrm>
          <a:custGeom>
            <a:avLst/>
            <a:gdLst/>
            <a:ahLst/>
            <a:cxnLst/>
            <a:rect l="l" t="t" r="r" b="b"/>
            <a:pathLst>
              <a:path w="6063" h="6236">
                <a:moveTo>
                  <a:pt x="0" y="6236"/>
                </a:moveTo>
                <a:lnTo>
                  <a:pt x="6063" y="0"/>
                </a:lnTo>
              </a:path>
            </a:pathLst>
          </a:custGeom>
          <a:ln w="60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5980619" y="123575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5986682" y="1235753"/>
            <a:ext cx="12288" cy="0"/>
          </a:xfrm>
          <a:custGeom>
            <a:avLst/>
            <a:gdLst/>
            <a:ahLst/>
            <a:cxnLst/>
            <a:rect l="l" t="t" r="r" b="b"/>
            <a:pathLst>
              <a:path w="12288" h="0">
                <a:moveTo>
                  <a:pt x="0" y="0"/>
                </a:moveTo>
                <a:lnTo>
                  <a:pt x="12288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5998970" y="122975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6005034" y="122375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6011097" y="1223759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6023224" y="121776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6029287" y="1217762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6035350" y="1211765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6047477" y="120576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6053540" y="1205768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6059604" y="1199771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6071730" y="119377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6077794" y="1193774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6083857" y="1187777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6095984" y="118177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6102048" y="1181779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6108111" y="1175782"/>
            <a:ext cx="12369" cy="5997"/>
          </a:xfrm>
          <a:custGeom>
            <a:avLst/>
            <a:gdLst/>
            <a:ahLst/>
            <a:cxnLst/>
            <a:rect l="l" t="t" r="r" b="b"/>
            <a:pathLst>
              <a:path w="12369" h="5997">
                <a:moveTo>
                  <a:pt x="0" y="5997"/>
                </a:moveTo>
                <a:lnTo>
                  <a:pt x="6063" y="0"/>
                </a:lnTo>
                <a:lnTo>
                  <a:pt x="12369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6120480" y="1175782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6126543" y="1169785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6132607" y="1163628"/>
            <a:ext cx="12126" cy="6157"/>
          </a:xfrm>
          <a:custGeom>
            <a:avLst/>
            <a:gdLst/>
            <a:ahLst/>
            <a:cxnLst/>
            <a:rect l="l" t="t" r="r" b="b"/>
            <a:pathLst>
              <a:path w="12126" h="6157">
                <a:moveTo>
                  <a:pt x="0" y="615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6144733" y="1163628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6150797" y="1157631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6162924" y="1157631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6168987" y="115163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6175050" y="1145637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6187177" y="1145637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6193240" y="113964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6199304" y="1139640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6211430" y="113364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6217494" y="1133643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6223557" y="1127645"/>
            <a:ext cx="12288" cy="5997"/>
          </a:xfrm>
          <a:custGeom>
            <a:avLst/>
            <a:gdLst/>
            <a:ahLst/>
            <a:cxnLst/>
            <a:rect l="l" t="t" r="r" b="b"/>
            <a:pathLst>
              <a:path w="12288" h="5997">
                <a:moveTo>
                  <a:pt x="0" y="5997"/>
                </a:moveTo>
                <a:lnTo>
                  <a:pt x="12288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6235846" y="112164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6241909" y="1121648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6247972" y="1115651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6260099" y="1115651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6266162" y="110965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6272226" y="1109654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6284353" y="110365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6290416" y="1103657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6296479" y="1097660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6308606" y="109166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6314669" y="1091663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6320733" y="1085426"/>
            <a:ext cx="12126" cy="6236"/>
          </a:xfrm>
          <a:custGeom>
            <a:avLst/>
            <a:gdLst/>
            <a:ahLst/>
            <a:cxnLst/>
            <a:rect l="l" t="t" r="r" b="b"/>
            <a:pathLst>
              <a:path w="12126" h="6236">
                <a:moveTo>
                  <a:pt x="0" y="6236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6332859" y="1085426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6338923" y="107942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6344986" y="1079429"/>
            <a:ext cx="12369" cy="0"/>
          </a:xfrm>
          <a:custGeom>
            <a:avLst/>
            <a:gdLst/>
            <a:ahLst/>
            <a:cxnLst/>
            <a:rect l="l" t="t" r="r" b="b"/>
            <a:pathLst>
              <a:path w="12369" h="0">
                <a:moveTo>
                  <a:pt x="0" y="0"/>
                </a:moveTo>
                <a:lnTo>
                  <a:pt x="12369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6357356" y="107343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6363419" y="1073432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6369482" y="1067435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6381609" y="1067435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6387672" y="1061437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6399799" y="1061437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6405862" y="105544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6411926" y="1055440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6424052" y="104944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6430116" y="1049443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6436179" y="1043446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9" name="object 339"/>
          <p:cNvSpPr/>
          <p:nvPr/>
        </p:nvSpPr>
        <p:spPr>
          <a:xfrm>
            <a:off x="6448306" y="1043446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0" name="object 340"/>
          <p:cNvSpPr/>
          <p:nvPr/>
        </p:nvSpPr>
        <p:spPr>
          <a:xfrm>
            <a:off x="6454369" y="103744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1" name="object 341"/>
          <p:cNvSpPr/>
          <p:nvPr/>
        </p:nvSpPr>
        <p:spPr>
          <a:xfrm>
            <a:off x="6460433" y="1037449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2" name="object 342"/>
          <p:cNvSpPr/>
          <p:nvPr/>
        </p:nvSpPr>
        <p:spPr>
          <a:xfrm>
            <a:off x="6472559" y="1031452"/>
            <a:ext cx="6225" cy="5997"/>
          </a:xfrm>
          <a:custGeom>
            <a:avLst/>
            <a:gdLst/>
            <a:ahLst/>
            <a:cxnLst/>
            <a:rect l="l" t="t" r="r" b="b"/>
            <a:pathLst>
              <a:path w="6225" h="5997">
                <a:moveTo>
                  <a:pt x="0" y="5997"/>
                </a:moveTo>
                <a:lnTo>
                  <a:pt x="6225" y="0"/>
                </a:lnTo>
                <a:lnTo>
                  <a:pt x="6225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3" name="object 343"/>
          <p:cNvSpPr/>
          <p:nvPr/>
        </p:nvSpPr>
        <p:spPr>
          <a:xfrm>
            <a:off x="6478784" y="1031452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4" name="object 344"/>
          <p:cNvSpPr/>
          <p:nvPr/>
        </p:nvSpPr>
        <p:spPr>
          <a:xfrm>
            <a:off x="6484848" y="1025455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5" name="object 345"/>
          <p:cNvSpPr/>
          <p:nvPr/>
        </p:nvSpPr>
        <p:spPr>
          <a:xfrm>
            <a:off x="6496975" y="1025455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6" name="object 346"/>
          <p:cNvSpPr/>
          <p:nvPr/>
        </p:nvSpPr>
        <p:spPr>
          <a:xfrm>
            <a:off x="6503038" y="101945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7" name="object 347"/>
          <p:cNvSpPr/>
          <p:nvPr/>
        </p:nvSpPr>
        <p:spPr>
          <a:xfrm>
            <a:off x="6509101" y="1019458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8" name="object 348"/>
          <p:cNvSpPr/>
          <p:nvPr/>
        </p:nvSpPr>
        <p:spPr>
          <a:xfrm>
            <a:off x="6521228" y="101346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9" name="object 349"/>
          <p:cNvSpPr/>
          <p:nvPr/>
        </p:nvSpPr>
        <p:spPr>
          <a:xfrm>
            <a:off x="6527291" y="1013461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0" name="object 350"/>
          <p:cNvSpPr/>
          <p:nvPr/>
        </p:nvSpPr>
        <p:spPr>
          <a:xfrm>
            <a:off x="6533355" y="1007304"/>
            <a:ext cx="12126" cy="6157"/>
          </a:xfrm>
          <a:custGeom>
            <a:avLst/>
            <a:gdLst/>
            <a:ahLst/>
            <a:cxnLst/>
            <a:rect l="l" t="t" r="r" b="b"/>
            <a:pathLst>
              <a:path w="12126" h="6157">
                <a:moveTo>
                  <a:pt x="0" y="615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1" name="object 351"/>
          <p:cNvSpPr/>
          <p:nvPr/>
        </p:nvSpPr>
        <p:spPr>
          <a:xfrm>
            <a:off x="6545481" y="1007304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2" name="object 352"/>
          <p:cNvSpPr/>
          <p:nvPr/>
        </p:nvSpPr>
        <p:spPr>
          <a:xfrm>
            <a:off x="6551545" y="100130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3" name="object 353"/>
          <p:cNvSpPr/>
          <p:nvPr/>
        </p:nvSpPr>
        <p:spPr>
          <a:xfrm>
            <a:off x="6557609" y="1001307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4" name="object 354"/>
          <p:cNvSpPr/>
          <p:nvPr/>
        </p:nvSpPr>
        <p:spPr>
          <a:xfrm>
            <a:off x="6569735" y="99530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5" name="object 355"/>
          <p:cNvSpPr/>
          <p:nvPr/>
        </p:nvSpPr>
        <p:spPr>
          <a:xfrm>
            <a:off x="6575798" y="995309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6" name="object 356"/>
          <p:cNvSpPr/>
          <p:nvPr/>
        </p:nvSpPr>
        <p:spPr>
          <a:xfrm>
            <a:off x="6581861" y="989312"/>
            <a:ext cx="12288" cy="5997"/>
          </a:xfrm>
          <a:custGeom>
            <a:avLst/>
            <a:gdLst/>
            <a:ahLst/>
            <a:cxnLst/>
            <a:rect l="l" t="t" r="r" b="b"/>
            <a:pathLst>
              <a:path w="12288" h="5997">
                <a:moveTo>
                  <a:pt x="0" y="5997"/>
                </a:moveTo>
                <a:lnTo>
                  <a:pt x="6063" y="0"/>
                </a:lnTo>
                <a:lnTo>
                  <a:pt x="12288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7" name="object 357"/>
          <p:cNvSpPr/>
          <p:nvPr/>
        </p:nvSpPr>
        <p:spPr>
          <a:xfrm>
            <a:off x="6594150" y="989313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8" name="object 358"/>
          <p:cNvSpPr/>
          <p:nvPr/>
        </p:nvSpPr>
        <p:spPr>
          <a:xfrm>
            <a:off x="6606277" y="983315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9" name="object 359"/>
          <p:cNvSpPr/>
          <p:nvPr/>
        </p:nvSpPr>
        <p:spPr>
          <a:xfrm>
            <a:off x="6618403" y="983315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0" name="object 360"/>
          <p:cNvSpPr/>
          <p:nvPr/>
        </p:nvSpPr>
        <p:spPr>
          <a:xfrm>
            <a:off x="6624467" y="977318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1" name="object 361"/>
          <p:cNvSpPr/>
          <p:nvPr/>
        </p:nvSpPr>
        <p:spPr>
          <a:xfrm>
            <a:off x="6636594" y="977318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2" name="object 362"/>
          <p:cNvSpPr/>
          <p:nvPr/>
        </p:nvSpPr>
        <p:spPr>
          <a:xfrm>
            <a:off x="6642657" y="971321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3" name="object 363"/>
          <p:cNvSpPr/>
          <p:nvPr/>
        </p:nvSpPr>
        <p:spPr>
          <a:xfrm>
            <a:off x="6648720" y="971321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4" name="object 364"/>
          <p:cNvSpPr/>
          <p:nvPr/>
        </p:nvSpPr>
        <p:spPr>
          <a:xfrm>
            <a:off x="6660847" y="965324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5" name="object 365"/>
          <p:cNvSpPr/>
          <p:nvPr/>
        </p:nvSpPr>
        <p:spPr>
          <a:xfrm>
            <a:off x="6666910" y="965324"/>
            <a:ext cx="18190" cy="0"/>
          </a:xfrm>
          <a:custGeom>
            <a:avLst/>
            <a:gdLst/>
            <a:ahLst/>
            <a:cxnLst/>
            <a:rect l="l" t="t" r="r" b="b"/>
            <a:pathLst>
              <a:path w="18190" h="0">
                <a:moveTo>
                  <a:pt x="0" y="0"/>
                </a:moveTo>
                <a:lnTo>
                  <a:pt x="18190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6" name="object 366"/>
          <p:cNvSpPr/>
          <p:nvPr/>
        </p:nvSpPr>
        <p:spPr>
          <a:xfrm>
            <a:off x="6685101" y="95932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7" name="object 367"/>
          <p:cNvSpPr/>
          <p:nvPr/>
        </p:nvSpPr>
        <p:spPr>
          <a:xfrm>
            <a:off x="6691164" y="959327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8" name="object 368"/>
          <p:cNvSpPr/>
          <p:nvPr/>
        </p:nvSpPr>
        <p:spPr>
          <a:xfrm>
            <a:off x="6697227" y="953330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9" name="object 369"/>
          <p:cNvSpPr/>
          <p:nvPr/>
        </p:nvSpPr>
        <p:spPr>
          <a:xfrm>
            <a:off x="6709354" y="953330"/>
            <a:ext cx="6305" cy="0"/>
          </a:xfrm>
          <a:custGeom>
            <a:avLst/>
            <a:gdLst/>
            <a:ahLst/>
            <a:cxnLst/>
            <a:rect l="l" t="t" r="r" b="b"/>
            <a:pathLst>
              <a:path w="6305" h="0">
                <a:moveTo>
                  <a:pt x="0" y="0"/>
                </a:moveTo>
                <a:lnTo>
                  <a:pt x="6305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0" name="object 370"/>
          <p:cNvSpPr/>
          <p:nvPr/>
        </p:nvSpPr>
        <p:spPr>
          <a:xfrm>
            <a:off x="6715660" y="94733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1" name="object 371"/>
          <p:cNvSpPr/>
          <p:nvPr/>
        </p:nvSpPr>
        <p:spPr>
          <a:xfrm>
            <a:off x="6721723" y="947332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2" name="object 372"/>
          <p:cNvSpPr/>
          <p:nvPr/>
        </p:nvSpPr>
        <p:spPr>
          <a:xfrm>
            <a:off x="6733850" y="941335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3" name="object 373"/>
          <p:cNvSpPr/>
          <p:nvPr/>
        </p:nvSpPr>
        <p:spPr>
          <a:xfrm>
            <a:off x="6739914" y="941336"/>
            <a:ext cx="18190" cy="0"/>
          </a:xfrm>
          <a:custGeom>
            <a:avLst/>
            <a:gdLst/>
            <a:ahLst/>
            <a:cxnLst/>
            <a:rect l="l" t="t" r="r" b="b"/>
            <a:pathLst>
              <a:path w="18190" h="0">
                <a:moveTo>
                  <a:pt x="0" y="0"/>
                </a:moveTo>
                <a:lnTo>
                  <a:pt x="18190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4" name="object 374"/>
          <p:cNvSpPr/>
          <p:nvPr/>
        </p:nvSpPr>
        <p:spPr>
          <a:xfrm>
            <a:off x="6758103" y="935338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5" name="object 375"/>
          <p:cNvSpPr/>
          <p:nvPr/>
        </p:nvSpPr>
        <p:spPr>
          <a:xfrm>
            <a:off x="6764166" y="935338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6" name="object 376"/>
          <p:cNvSpPr/>
          <p:nvPr/>
        </p:nvSpPr>
        <p:spPr>
          <a:xfrm>
            <a:off x="6770230" y="929101"/>
            <a:ext cx="12126" cy="6236"/>
          </a:xfrm>
          <a:custGeom>
            <a:avLst/>
            <a:gdLst/>
            <a:ahLst/>
            <a:cxnLst/>
            <a:rect l="l" t="t" r="r" b="b"/>
            <a:pathLst>
              <a:path w="12126" h="6236">
                <a:moveTo>
                  <a:pt x="0" y="6236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7" name="object 377"/>
          <p:cNvSpPr/>
          <p:nvPr/>
        </p:nvSpPr>
        <p:spPr>
          <a:xfrm>
            <a:off x="6782357" y="929102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8" name="object 378"/>
          <p:cNvSpPr/>
          <p:nvPr/>
        </p:nvSpPr>
        <p:spPr>
          <a:xfrm>
            <a:off x="6794484" y="923104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9" name="object 379"/>
          <p:cNvSpPr/>
          <p:nvPr/>
        </p:nvSpPr>
        <p:spPr>
          <a:xfrm>
            <a:off x="6806610" y="923104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0" name="object 380"/>
          <p:cNvSpPr/>
          <p:nvPr/>
        </p:nvSpPr>
        <p:spPr>
          <a:xfrm>
            <a:off x="6812674" y="917107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1" name="object 381"/>
          <p:cNvSpPr/>
          <p:nvPr/>
        </p:nvSpPr>
        <p:spPr>
          <a:xfrm>
            <a:off x="6818738" y="917107"/>
            <a:ext cx="18432" cy="0"/>
          </a:xfrm>
          <a:custGeom>
            <a:avLst/>
            <a:gdLst/>
            <a:ahLst/>
            <a:cxnLst/>
            <a:rect l="l" t="t" r="r" b="b"/>
            <a:pathLst>
              <a:path w="18432" h="0">
                <a:moveTo>
                  <a:pt x="0" y="0"/>
                </a:moveTo>
                <a:lnTo>
                  <a:pt x="18432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2" name="object 382"/>
          <p:cNvSpPr/>
          <p:nvPr/>
        </p:nvSpPr>
        <p:spPr>
          <a:xfrm>
            <a:off x="6837170" y="911110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3" name="object 383"/>
          <p:cNvSpPr/>
          <p:nvPr/>
        </p:nvSpPr>
        <p:spPr>
          <a:xfrm>
            <a:off x="6843233" y="911110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4" name="object 384"/>
          <p:cNvSpPr/>
          <p:nvPr/>
        </p:nvSpPr>
        <p:spPr>
          <a:xfrm>
            <a:off x="6855360" y="905113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5" name="object 385"/>
          <p:cNvSpPr/>
          <p:nvPr/>
        </p:nvSpPr>
        <p:spPr>
          <a:xfrm>
            <a:off x="6861423" y="905113"/>
            <a:ext cx="18190" cy="0"/>
          </a:xfrm>
          <a:custGeom>
            <a:avLst/>
            <a:gdLst/>
            <a:ahLst/>
            <a:cxnLst/>
            <a:rect l="l" t="t" r="r" b="b"/>
            <a:pathLst>
              <a:path w="18190" h="0">
                <a:moveTo>
                  <a:pt x="0" y="0"/>
                </a:moveTo>
                <a:lnTo>
                  <a:pt x="18190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6" name="object 386"/>
          <p:cNvSpPr/>
          <p:nvPr/>
        </p:nvSpPr>
        <p:spPr>
          <a:xfrm>
            <a:off x="6879613" y="899116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0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7" name="object 387"/>
          <p:cNvSpPr/>
          <p:nvPr/>
        </p:nvSpPr>
        <p:spPr>
          <a:xfrm>
            <a:off x="6885677" y="899116"/>
            <a:ext cx="12126" cy="0"/>
          </a:xfrm>
          <a:custGeom>
            <a:avLst/>
            <a:gdLst/>
            <a:ahLst/>
            <a:cxnLst/>
            <a:rect l="l" t="t" r="r" b="b"/>
            <a:pathLst>
              <a:path w="12126" h="0">
                <a:moveTo>
                  <a:pt x="0" y="0"/>
                </a:moveTo>
                <a:lnTo>
                  <a:pt x="12126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8" name="object 388"/>
          <p:cNvSpPr/>
          <p:nvPr/>
        </p:nvSpPr>
        <p:spPr>
          <a:xfrm>
            <a:off x="6897803" y="893119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9" name="object 389"/>
          <p:cNvSpPr/>
          <p:nvPr/>
        </p:nvSpPr>
        <p:spPr>
          <a:xfrm>
            <a:off x="6903867" y="893119"/>
            <a:ext cx="18190" cy="0"/>
          </a:xfrm>
          <a:custGeom>
            <a:avLst/>
            <a:gdLst/>
            <a:ahLst/>
            <a:cxnLst/>
            <a:rect l="l" t="t" r="r" b="b"/>
            <a:pathLst>
              <a:path w="18190" h="0">
                <a:moveTo>
                  <a:pt x="0" y="0"/>
                </a:moveTo>
                <a:lnTo>
                  <a:pt x="18190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0" name="object 390"/>
          <p:cNvSpPr/>
          <p:nvPr/>
        </p:nvSpPr>
        <p:spPr>
          <a:xfrm>
            <a:off x="6922057" y="887122"/>
            <a:ext cx="6063" cy="5997"/>
          </a:xfrm>
          <a:custGeom>
            <a:avLst/>
            <a:gdLst/>
            <a:ahLst/>
            <a:cxnLst/>
            <a:rect l="l" t="t" r="r" b="b"/>
            <a:pathLst>
              <a:path w="6063" h="5997">
                <a:moveTo>
                  <a:pt x="0" y="5997"/>
                </a:moveTo>
                <a:lnTo>
                  <a:pt x="6063" y="0"/>
                </a:lnTo>
                <a:lnTo>
                  <a:pt x="6063" y="0"/>
                </a:lnTo>
              </a:path>
            </a:pathLst>
          </a:custGeom>
          <a:ln w="60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1" name="object 391"/>
          <p:cNvSpPr/>
          <p:nvPr/>
        </p:nvSpPr>
        <p:spPr>
          <a:xfrm>
            <a:off x="6928120" y="887122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2" name="object 392"/>
          <p:cNvSpPr/>
          <p:nvPr/>
        </p:nvSpPr>
        <p:spPr>
          <a:xfrm>
            <a:off x="6934183" y="881124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3" name="object 393"/>
          <p:cNvSpPr/>
          <p:nvPr/>
        </p:nvSpPr>
        <p:spPr>
          <a:xfrm>
            <a:off x="6946310" y="881125"/>
            <a:ext cx="12288" cy="0"/>
          </a:xfrm>
          <a:custGeom>
            <a:avLst/>
            <a:gdLst/>
            <a:ahLst/>
            <a:cxnLst/>
            <a:rect l="l" t="t" r="r" b="b"/>
            <a:pathLst>
              <a:path w="12288" h="0">
                <a:moveTo>
                  <a:pt x="0" y="0"/>
                </a:moveTo>
                <a:lnTo>
                  <a:pt x="12288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4" name="object 394"/>
          <p:cNvSpPr/>
          <p:nvPr/>
        </p:nvSpPr>
        <p:spPr>
          <a:xfrm>
            <a:off x="6958599" y="875127"/>
            <a:ext cx="12126" cy="5997"/>
          </a:xfrm>
          <a:custGeom>
            <a:avLst/>
            <a:gdLst/>
            <a:ahLst/>
            <a:cxnLst/>
            <a:rect l="l" t="t" r="r" b="b"/>
            <a:pathLst>
              <a:path w="12126" h="5997">
                <a:moveTo>
                  <a:pt x="0" y="5997"/>
                </a:moveTo>
                <a:lnTo>
                  <a:pt x="6063" y="0"/>
                </a:lnTo>
                <a:lnTo>
                  <a:pt x="12126" y="0"/>
                </a:lnTo>
              </a:path>
            </a:pathLst>
          </a:custGeom>
          <a:ln w="60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5" name="object 395"/>
          <p:cNvSpPr/>
          <p:nvPr/>
        </p:nvSpPr>
        <p:spPr>
          <a:xfrm>
            <a:off x="6970725" y="875127"/>
            <a:ext cx="6063" cy="0"/>
          </a:xfrm>
          <a:custGeom>
            <a:avLst/>
            <a:gdLst/>
            <a:ahLst/>
            <a:cxnLst/>
            <a:rect l="l" t="t" r="r" b="b"/>
            <a:pathLst>
              <a:path w="6063" h="0">
                <a:moveTo>
                  <a:pt x="0" y="0"/>
                </a:moveTo>
                <a:lnTo>
                  <a:pt x="6063" y="0"/>
                </a:lnTo>
              </a:path>
            </a:pathLst>
          </a:custGeom>
          <a:ln w="5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6" name="object 396"/>
          <p:cNvSpPr/>
          <p:nvPr/>
        </p:nvSpPr>
        <p:spPr>
          <a:xfrm>
            <a:off x="4107048" y="2830681"/>
            <a:ext cx="0" cy="1834806"/>
          </a:xfrm>
          <a:custGeom>
            <a:avLst/>
            <a:gdLst/>
            <a:ahLst/>
            <a:cxnLst/>
            <a:rect l="l" t="t" r="r" b="b"/>
            <a:pathLst>
              <a:path w="0" h="1834806">
                <a:moveTo>
                  <a:pt x="0" y="0"/>
                </a:moveTo>
                <a:lnTo>
                  <a:pt x="0" y="1834806"/>
                </a:lnTo>
              </a:path>
            </a:pathLst>
          </a:custGeom>
          <a:ln w="58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7" name="object 397"/>
          <p:cNvSpPr/>
          <p:nvPr/>
        </p:nvSpPr>
        <p:spPr>
          <a:xfrm>
            <a:off x="4077854" y="4635089"/>
            <a:ext cx="3003933" cy="0"/>
          </a:xfrm>
          <a:custGeom>
            <a:avLst/>
            <a:gdLst/>
            <a:ahLst/>
            <a:cxnLst/>
            <a:rect l="l" t="t" r="r" b="b"/>
            <a:pathLst>
              <a:path w="3003933" h="0">
                <a:moveTo>
                  <a:pt x="0" y="0"/>
                </a:moveTo>
                <a:lnTo>
                  <a:pt x="3003933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8" name="object 398"/>
          <p:cNvSpPr/>
          <p:nvPr/>
        </p:nvSpPr>
        <p:spPr>
          <a:xfrm>
            <a:off x="4077854" y="4275381"/>
            <a:ext cx="23394" cy="0"/>
          </a:xfrm>
          <a:custGeom>
            <a:avLst/>
            <a:gdLst/>
            <a:ahLst/>
            <a:cxnLst/>
            <a:rect l="l" t="t" r="r" b="b"/>
            <a:pathLst>
              <a:path w="23394" h="0">
                <a:moveTo>
                  <a:pt x="0" y="0"/>
                </a:moveTo>
                <a:lnTo>
                  <a:pt x="23394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9" name="object 399"/>
          <p:cNvSpPr/>
          <p:nvPr/>
        </p:nvSpPr>
        <p:spPr>
          <a:xfrm>
            <a:off x="4077854" y="3915681"/>
            <a:ext cx="23394" cy="0"/>
          </a:xfrm>
          <a:custGeom>
            <a:avLst/>
            <a:gdLst/>
            <a:ahLst/>
            <a:cxnLst/>
            <a:rect l="l" t="t" r="r" b="b"/>
            <a:pathLst>
              <a:path w="23394" h="0">
                <a:moveTo>
                  <a:pt x="0" y="0"/>
                </a:moveTo>
                <a:lnTo>
                  <a:pt x="23394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0" name="object 400"/>
          <p:cNvSpPr/>
          <p:nvPr/>
        </p:nvSpPr>
        <p:spPr>
          <a:xfrm>
            <a:off x="4077854" y="3550096"/>
            <a:ext cx="23394" cy="0"/>
          </a:xfrm>
          <a:custGeom>
            <a:avLst/>
            <a:gdLst/>
            <a:ahLst/>
            <a:cxnLst/>
            <a:rect l="l" t="t" r="r" b="b"/>
            <a:pathLst>
              <a:path w="23394" h="0">
                <a:moveTo>
                  <a:pt x="0" y="0"/>
                </a:moveTo>
                <a:lnTo>
                  <a:pt x="23394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1" name="object 401"/>
          <p:cNvSpPr/>
          <p:nvPr/>
        </p:nvSpPr>
        <p:spPr>
          <a:xfrm>
            <a:off x="4077854" y="3190348"/>
            <a:ext cx="23394" cy="0"/>
          </a:xfrm>
          <a:custGeom>
            <a:avLst/>
            <a:gdLst/>
            <a:ahLst/>
            <a:cxnLst/>
            <a:rect l="l" t="t" r="r" b="b"/>
            <a:pathLst>
              <a:path w="23394" h="0">
                <a:moveTo>
                  <a:pt x="0" y="0"/>
                </a:moveTo>
                <a:lnTo>
                  <a:pt x="23394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2" name="object 402"/>
          <p:cNvSpPr/>
          <p:nvPr/>
        </p:nvSpPr>
        <p:spPr>
          <a:xfrm>
            <a:off x="4077854" y="2830681"/>
            <a:ext cx="23394" cy="0"/>
          </a:xfrm>
          <a:custGeom>
            <a:avLst/>
            <a:gdLst/>
            <a:ahLst/>
            <a:cxnLst/>
            <a:rect l="l" t="t" r="r" b="b"/>
            <a:pathLst>
              <a:path w="23394" h="0">
                <a:moveTo>
                  <a:pt x="0" y="0"/>
                </a:moveTo>
                <a:lnTo>
                  <a:pt x="23394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3" name="object 403"/>
          <p:cNvSpPr/>
          <p:nvPr/>
        </p:nvSpPr>
        <p:spPr>
          <a:xfrm>
            <a:off x="4705476" y="4641169"/>
            <a:ext cx="0" cy="24318"/>
          </a:xfrm>
          <a:custGeom>
            <a:avLst/>
            <a:gdLst/>
            <a:ahLst/>
            <a:cxnLst/>
            <a:rect l="l" t="t" r="r" b="b"/>
            <a:pathLst>
              <a:path w="0" h="24318">
                <a:moveTo>
                  <a:pt x="0" y="24318"/>
                </a:moveTo>
                <a:lnTo>
                  <a:pt x="0" y="0"/>
                </a:lnTo>
              </a:path>
            </a:pathLst>
          </a:custGeom>
          <a:ln w="58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4" name="object 404"/>
          <p:cNvSpPr/>
          <p:nvPr/>
        </p:nvSpPr>
        <p:spPr>
          <a:xfrm>
            <a:off x="5298027" y="4641169"/>
            <a:ext cx="0" cy="24318"/>
          </a:xfrm>
          <a:custGeom>
            <a:avLst/>
            <a:gdLst/>
            <a:ahLst/>
            <a:cxnLst/>
            <a:rect l="l" t="t" r="r" b="b"/>
            <a:pathLst>
              <a:path w="0" h="24318">
                <a:moveTo>
                  <a:pt x="0" y="24318"/>
                </a:moveTo>
                <a:lnTo>
                  <a:pt x="0" y="0"/>
                </a:lnTo>
              </a:path>
            </a:pathLst>
          </a:custGeom>
          <a:ln w="58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5" name="object 405"/>
          <p:cNvSpPr/>
          <p:nvPr/>
        </p:nvSpPr>
        <p:spPr>
          <a:xfrm>
            <a:off x="5896455" y="4641169"/>
            <a:ext cx="0" cy="24318"/>
          </a:xfrm>
          <a:custGeom>
            <a:avLst/>
            <a:gdLst/>
            <a:ahLst/>
            <a:cxnLst/>
            <a:rect l="l" t="t" r="r" b="b"/>
            <a:pathLst>
              <a:path w="0" h="24318">
                <a:moveTo>
                  <a:pt x="0" y="24318"/>
                </a:moveTo>
                <a:lnTo>
                  <a:pt x="0" y="0"/>
                </a:lnTo>
              </a:path>
            </a:pathLst>
          </a:custGeom>
          <a:ln w="58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6" name="object 406"/>
          <p:cNvSpPr/>
          <p:nvPr/>
        </p:nvSpPr>
        <p:spPr>
          <a:xfrm>
            <a:off x="6489237" y="4641169"/>
            <a:ext cx="0" cy="24318"/>
          </a:xfrm>
          <a:custGeom>
            <a:avLst/>
            <a:gdLst/>
            <a:ahLst/>
            <a:cxnLst/>
            <a:rect l="l" t="t" r="r" b="b"/>
            <a:pathLst>
              <a:path w="0" h="24318">
                <a:moveTo>
                  <a:pt x="0" y="24318"/>
                </a:moveTo>
                <a:lnTo>
                  <a:pt x="0" y="0"/>
                </a:lnTo>
              </a:path>
            </a:pathLst>
          </a:custGeom>
          <a:ln w="58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7" name="object 407"/>
          <p:cNvSpPr/>
          <p:nvPr/>
        </p:nvSpPr>
        <p:spPr>
          <a:xfrm>
            <a:off x="7087588" y="4641169"/>
            <a:ext cx="0" cy="24318"/>
          </a:xfrm>
          <a:custGeom>
            <a:avLst/>
            <a:gdLst/>
            <a:ahLst/>
            <a:cxnLst/>
            <a:rect l="l" t="t" r="r" b="b"/>
            <a:pathLst>
              <a:path w="0" h="24318">
                <a:moveTo>
                  <a:pt x="0" y="24318"/>
                </a:moveTo>
                <a:lnTo>
                  <a:pt x="0" y="0"/>
                </a:lnTo>
              </a:path>
            </a:pathLst>
          </a:custGeom>
          <a:ln w="58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8" name="object 408"/>
          <p:cNvSpPr/>
          <p:nvPr/>
        </p:nvSpPr>
        <p:spPr>
          <a:xfrm>
            <a:off x="4705476" y="4531331"/>
            <a:ext cx="5800" cy="100718"/>
          </a:xfrm>
          <a:custGeom>
            <a:avLst/>
            <a:gdLst/>
            <a:ahLst/>
            <a:cxnLst/>
            <a:rect l="l" t="t" r="r" b="b"/>
            <a:pathLst>
              <a:path w="5800" h="100718">
                <a:moveTo>
                  <a:pt x="0" y="100718"/>
                </a:moveTo>
                <a:lnTo>
                  <a:pt x="0" y="48839"/>
                </a:lnTo>
                <a:lnTo>
                  <a:pt x="5800" y="24520"/>
                </a:lnTo>
                <a:lnTo>
                  <a:pt x="5800" y="0"/>
                </a:lnTo>
              </a:path>
            </a:pathLst>
          </a:custGeom>
          <a:ln w="58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9" name="object 409"/>
          <p:cNvSpPr/>
          <p:nvPr/>
        </p:nvSpPr>
        <p:spPr>
          <a:xfrm>
            <a:off x="4711277" y="4488774"/>
            <a:ext cx="5800" cy="42556"/>
          </a:xfrm>
          <a:custGeom>
            <a:avLst/>
            <a:gdLst/>
            <a:ahLst/>
            <a:cxnLst/>
            <a:rect l="l" t="t" r="r" b="b"/>
            <a:pathLst>
              <a:path w="5800" h="42556">
                <a:moveTo>
                  <a:pt x="0" y="42556"/>
                </a:moveTo>
                <a:lnTo>
                  <a:pt x="0" y="18238"/>
                </a:lnTo>
                <a:lnTo>
                  <a:pt x="5800" y="0"/>
                </a:lnTo>
              </a:path>
            </a:pathLst>
          </a:custGeom>
          <a:ln w="58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0" name="object 410"/>
          <p:cNvSpPr/>
          <p:nvPr/>
        </p:nvSpPr>
        <p:spPr>
          <a:xfrm>
            <a:off x="4717077" y="4458173"/>
            <a:ext cx="5800" cy="30600"/>
          </a:xfrm>
          <a:custGeom>
            <a:avLst/>
            <a:gdLst/>
            <a:ahLst/>
            <a:cxnLst/>
            <a:rect l="l" t="t" r="r" b="b"/>
            <a:pathLst>
              <a:path w="5800" h="30600">
                <a:moveTo>
                  <a:pt x="0" y="30600"/>
                </a:moveTo>
                <a:lnTo>
                  <a:pt x="5800" y="0"/>
                </a:lnTo>
              </a:path>
            </a:pathLst>
          </a:custGeom>
          <a:ln w="58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1" name="object 411"/>
          <p:cNvSpPr/>
          <p:nvPr/>
        </p:nvSpPr>
        <p:spPr>
          <a:xfrm>
            <a:off x="4722877" y="4433855"/>
            <a:ext cx="5800" cy="24318"/>
          </a:xfrm>
          <a:custGeom>
            <a:avLst/>
            <a:gdLst/>
            <a:ahLst/>
            <a:cxnLst/>
            <a:rect l="l" t="t" r="r" b="b"/>
            <a:pathLst>
              <a:path w="5800" h="24318">
                <a:moveTo>
                  <a:pt x="0" y="24318"/>
                </a:moveTo>
                <a:lnTo>
                  <a:pt x="5800" y="0"/>
                </a:lnTo>
              </a:path>
            </a:pathLst>
          </a:custGeom>
          <a:ln w="5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2" name="object 412"/>
          <p:cNvSpPr/>
          <p:nvPr/>
        </p:nvSpPr>
        <p:spPr>
          <a:xfrm>
            <a:off x="4728677" y="4409537"/>
            <a:ext cx="5800" cy="24318"/>
          </a:xfrm>
          <a:custGeom>
            <a:avLst/>
            <a:gdLst/>
            <a:ahLst/>
            <a:cxnLst/>
            <a:rect l="l" t="t" r="r" b="b"/>
            <a:pathLst>
              <a:path w="5800" h="24318">
                <a:moveTo>
                  <a:pt x="0" y="24318"/>
                </a:moveTo>
                <a:lnTo>
                  <a:pt x="5800" y="0"/>
                </a:lnTo>
              </a:path>
            </a:pathLst>
          </a:custGeom>
          <a:ln w="5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3" name="object 413"/>
          <p:cNvSpPr/>
          <p:nvPr/>
        </p:nvSpPr>
        <p:spPr>
          <a:xfrm>
            <a:off x="4734478" y="4385016"/>
            <a:ext cx="5800" cy="24520"/>
          </a:xfrm>
          <a:custGeom>
            <a:avLst/>
            <a:gdLst/>
            <a:ahLst/>
            <a:cxnLst/>
            <a:rect l="l" t="t" r="r" b="b"/>
            <a:pathLst>
              <a:path w="5800" h="24520">
                <a:moveTo>
                  <a:pt x="0" y="24520"/>
                </a:moveTo>
                <a:lnTo>
                  <a:pt x="5800" y="0"/>
                </a:lnTo>
              </a:path>
            </a:pathLst>
          </a:custGeom>
          <a:ln w="58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4" name="object 414"/>
          <p:cNvSpPr/>
          <p:nvPr/>
        </p:nvSpPr>
        <p:spPr>
          <a:xfrm>
            <a:off x="4740278" y="4366777"/>
            <a:ext cx="5800" cy="18238"/>
          </a:xfrm>
          <a:custGeom>
            <a:avLst/>
            <a:gdLst/>
            <a:ahLst/>
            <a:cxnLst/>
            <a:rect l="l" t="t" r="r" b="b"/>
            <a:pathLst>
              <a:path w="5800" h="18238">
                <a:moveTo>
                  <a:pt x="0" y="18238"/>
                </a:moveTo>
                <a:lnTo>
                  <a:pt x="5800" y="0"/>
                </a:lnTo>
              </a:path>
            </a:pathLst>
          </a:custGeom>
          <a:ln w="58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5" name="object 415"/>
          <p:cNvSpPr/>
          <p:nvPr/>
        </p:nvSpPr>
        <p:spPr>
          <a:xfrm>
            <a:off x="4746078" y="4348538"/>
            <a:ext cx="5800" cy="18238"/>
          </a:xfrm>
          <a:custGeom>
            <a:avLst/>
            <a:gdLst/>
            <a:ahLst/>
            <a:cxnLst/>
            <a:rect l="l" t="t" r="r" b="b"/>
            <a:pathLst>
              <a:path w="5800" h="18238">
                <a:moveTo>
                  <a:pt x="0" y="18238"/>
                </a:moveTo>
                <a:lnTo>
                  <a:pt x="5800" y="0"/>
                </a:lnTo>
              </a:path>
            </a:pathLst>
          </a:custGeom>
          <a:ln w="58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6" name="object 416"/>
          <p:cNvSpPr/>
          <p:nvPr/>
        </p:nvSpPr>
        <p:spPr>
          <a:xfrm>
            <a:off x="4751878" y="4330300"/>
            <a:ext cx="5800" cy="18238"/>
          </a:xfrm>
          <a:custGeom>
            <a:avLst/>
            <a:gdLst/>
            <a:ahLst/>
            <a:cxnLst/>
            <a:rect l="l" t="t" r="r" b="b"/>
            <a:pathLst>
              <a:path w="5800" h="18238">
                <a:moveTo>
                  <a:pt x="0" y="18238"/>
                </a:moveTo>
                <a:lnTo>
                  <a:pt x="5800" y="0"/>
                </a:lnTo>
              </a:path>
            </a:pathLst>
          </a:custGeom>
          <a:ln w="58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7" name="object 417"/>
          <p:cNvSpPr/>
          <p:nvPr/>
        </p:nvSpPr>
        <p:spPr>
          <a:xfrm>
            <a:off x="4757678" y="4312061"/>
            <a:ext cx="5800" cy="18238"/>
          </a:xfrm>
          <a:custGeom>
            <a:avLst/>
            <a:gdLst/>
            <a:ahLst/>
            <a:cxnLst/>
            <a:rect l="l" t="t" r="r" b="b"/>
            <a:pathLst>
              <a:path w="5800" h="18238">
                <a:moveTo>
                  <a:pt x="0" y="18238"/>
                </a:moveTo>
                <a:lnTo>
                  <a:pt x="5800" y="0"/>
                </a:lnTo>
              </a:path>
            </a:pathLst>
          </a:custGeom>
          <a:ln w="58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8" name="object 418"/>
          <p:cNvSpPr/>
          <p:nvPr/>
        </p:nvSpPr>
        <p:spPr>
          <a:xfrm>
            <a:off x="4763479" y="4299699"/>
            <a:ext cx="5954" cy="12361"/>
          </a:xfrm>
          <a:custGeom>
            <a:avLst/>
            <a:gdLst/>
            <a:ahLst/>
            <a:cxnLst/>
            <a:rect l="l" t="t" r="r" b="b"/>
            <a:pathLst>
              <a:path w="5954" h="12361">
                <a:moveTo>
                  <a:pt x="0" y="12361"/>
                </a:moveTo>
                <a:lnTo>
                  <a:pt x="5954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9" name="object 419"/>
          <p:cNvSpPr/>
          <p:nvPr/>
        </p:nvSpPr>
        <p:spPr>
          <a:xfrm>
            <a:off x="4769434" y="4287540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0" name="object 420"/>
          <p:cNvSpPr/>
          <p:nvPr/>
        </p:nvSpPr>
        <p:spPr>
          <a:xfrm>
            <a:off x="4775234" y="4269301"/>
            <a:ext cx="5800" cy="18238"/>
          </a:xfrm>
          <a:custGeom>
            <a:avLst/>
            <a:gdLst/>
            <a:ahLst/>
            <a:cxnLst/>
            <a:rect l="l" t="t" r="r" b="b"/>
            <a:pathLst>
              <a:path w="5800" h="18238">
                <a:moveTo>
                  <a:pt x="0" y="18238"/>
                </a:moveTo>
                <a:lnTo>
                  <a:pt x="0" y="6079"/>
                </a:lnTo>
                <a:lnTo>
                  <a:pt x="5800" y="0"/>
                </a:lnTo>
              </a:path>
            </a:pathLst>
          </a:custGeom>
          <a:ln w="58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1" name="object 421"/>
          <p:cNvSpPr/>
          <p:nvPr/>
        </p:nvSpPr>
        <p:spPr>
          <a:xfrm>
            <a:off x="4781034" y="4257142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2" name="object 422"/>
          <p:cNvSpPr/>
          <p:nvPr/>
        </p:nvSpPr>
        <p:spPr>
          <a:xfrm>
            <a:off x="4786834" y="4244983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3" name="object 423"/>
          <p:cNvSpPr/>
          <p:nvPr/>
        </p:nvSpPr>
        <p:spPr>
          <a:xfrm>
            <a:off x="4792634" y="4232621"/>
            <a:ext cx="5800" cy="12361"/>
          </a:xfrm>
          <a:custGeom>
            <a:avLst/>
            <a:gdLst/>
            <a:ahLst/>
            <a:cxnLst/>
            <a:rect l="l" t="t" r="r" b="b"/>
            <a:pathLst>
              <a:path w="5800" h="12361">
                <a:moveTo>
                  <a:pt x="0" y="12361"/>
                </a:moveTo>
                <a:lnTo>
                  <a:pt x="5800" y="0"/>
                </a:lnTo>
              </a:path>
            </a:pathLst>
          </a:custGeom>
          <a:ln w="58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4" name="object 424"/>
          <p:cNvSpPr/>
          <p:nvPr/>
        </p:nvSpPr>
        <p:spPr>
          <a:xfrm>
            <a:off x="4798435" y="4220462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5" name="object 425"/>
          <p:cNvSpPr/>
          <p:nvPr/>
        </p:nvSpPr>
        <p:spPr>
          <a:xfrm>
            <a:off x="4804235" y="4208303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6" name="object 426"/>
          <p:cNvSpPr/>
          <p:nvPr/>
        </p:nvSpPr>
        <p:spPr>
          <a:xfrm>
            <a:off x="4810035" y="4196144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7" name="object 427"/>
          <p:cNvSpPr/>
          <p:nvPr/>
        </p:nvSpPr>
        <p:spPr>
          <a:xfrm>
            <a:off x="4815835" y="4183985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8" name="object 428"/>
          <p:cNvSpPr/>
          <p:nvPr/>
        </p:nvSpPr>
        <p:spPr>
          <a:xfrm>
            <a:off x="4821635" y="417790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9" name="object 429"/>
          <p:cNvSpPr/>
          <p:nvPr/>
        </p:nvSpPr>
        <p:spPr>
          <a:xfrm>
            <a:off x="4827435" y="4165746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0" name="object 430"/>
          <p:cNvSpPr/>
          <p:nvPr/>
        </p:nvSpPr>
        <p:spPr>
          <a:xfrm>
            <a:off x="4833236" y="4153384"/>
            <a:ext cx="5800" cy="12361"/>
          </a:xfrm>
          <a:custGeom>
            <a:avLst/>
            <a:gdLst/>
            <a:ahLst/>
            <a:cxnLst/>
            <a:rect l="l" t="t" r="r" b="b"/>
            <a:pathLst>
              <a:path w="5800" h="12361">
                <a:moveTo>
                  <a:pt x="0" y="12361"/>
                </a:moveTo>
                <a:lnTo>
                  <a:pt x="5800" y="0"/>
                </a:lnTo>
              </a:path>
            </a:pathLst>
          </a:custGeom>
          <a:ln w="58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1" name="object 431"/>
          <p:cNvSpPr/>
          <p:nvPr/>
        </p:nvSpPr>
        <p:spPr>
          <a:xfrm>
            <a:off x="4839036" y="414730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2" name="object 432"/>
          <p:cNvSpPr/>
          <p:nvPr/>
        </p:nvSpPr>
        <p:spPr>
          <a:xfrm>
            <a:off x="4844836" y="4135146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3" name="object 433"/>
          <p:cNvSpPr/>
          <p:nvPr/>
        </p:nvSpPr>
        <p:spPr>
          <a:xfrm>
            <a:off x="4850636" y="4122954"/>
            <a:ext cx="5800" cy="12191"/>
          </a:xfrm>
          <a:custGeom>
            <a:avLst/>
            <a:gdLst/>
            <a:ahLst/>
            <a:cxnLst/>
            <a:rect l="l" t="t" r="r" b="b"/>
            <a:pathLst>
              <a:path w="5800" h="12191">
                <a:moveTo>
                  <a:pt x="0" y="12191"/>
                </a:moveTo>
                <a:lnTo>
                  <a:pt x="5800" y="0"/>
                </a:lnTo>
              </a:path>
            </a:pathLst>
          </a:custGeom>
          <a:ln w="58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4" name="object 434"/>
          <p:cNvSpPr/>
          <p:nvPr/>
        </p:nvSpPr>
        <p:spPr>
          <a:xfrm>
            <a:off x="4856437" y="411687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5" name="object 435"/>
          <p:cNvSpPr/>
          <p:nvPr/>
        </p:nvSpPr>
        <p:spPr>
          <a:xfrm>
            <a:off x="4862237" y="4104715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6" name="object 436"/>
          <p:cNvSpPr/>
          <p:nvPr/>
        </p:nvSpPr>
        <p:spPr>
          <a:xfrm>
            <a:off x="4868037" y="409863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7" name="object 437"/>
          <p:cNvSpPr/>
          <p:nvPr/>
        </p:nvSpPr>
        <p:spPr>
          <a:xfrm>
            <a:off x="4873837" y="4086476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8" name="object 438"/>
          <p:cNvSpPr/>
          <p:nvPr/>
        </p:nvSpPr>
        <p:spPr>
          <a:xfrm>
            <a:off x="4879638" y="4080235"/>
            <a:ext cx="6032" cy="6241"/>
          </a:xfrm>
          <a:custGeom>
            <a:avLst/>
            <a:gdLst/>
            <a:ahLst/>
            <a:cxnLst/>
            <a:rect l="l" t="t" r="r" b="b"/>
            <a:pathLst>
              <a:path w="6032" h="6241">
                <a:moveTo>
                  <a:pt x="0" y="6241"/>
                </a:moveTo>
                <a:lnTo>
                  <a:pt x="6032" y="0"/>
                </a:lnTo>
              </a:path>
            </a:pathLst>
          </a:custGeom>
          <a:ln w="59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9" name="object 439"/>
          <p:cNvSpPr/>
          <p:nvPr/>
        </p:nvSpPr>
        <p:spPr>
          <a:xfrm>
            <a:off x="4885670" y="407415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0" name="object 440"/>
          <p:cNvSpPr/>
          <p:nvPr/>
        </p:nvSpPr>
        <p:spPr>
          <a:xfrm>
            <a:off x="4891470" y="4061996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1" name="object 441"/>
          <p:cNvSpPr/>
          <p:nvPr/>
        </p:nvSpPr>
        <p:spPr>
          <a:xfrm>
            <a:off x="4897270" y="405591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2" name="object 442"/>
          <p:cNvSpPr/>
          <p:nvPr/>
        </p:nvSpPr>
        <p:spPr>
          <a:xfrm>
            <a:off x="4903070" y="4049837"/>
            <a:ext cx="11600" cy="6079"/>
          </a:xfrm>
          <a:custGeom>
            <a:avLst/>
            <a:gdLst/>
            <a:ahLst/>
            <a:cxnLst/>
            <a:rect l="l" t="t" r="r" b="b"/>
            <a:pathLst>
              <a:path w="11600" h="6079">
                <a:moveTo>
                  <a:pt x="0" y="6079"/>
                </a:moveTo>
                <a:lnTo>
                  <a:pt x="11600" y="0"/>
                </a:lnTo>
              </a:path>
            </a:pathLst>
          </a:custGeom>
          <a:ln w="6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3" name="object 443"/>
          <p:cNvSpPr/>
          <p:nvPr/>
        </p:nvSpPr>
        <p:spPr>
          <a:xfrm>
            <a:off x="4914671" y="4037678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4" name="object 444"/>
          <p:cNvSpPr/>
          <p:nvPr/>
        </p:nvSpPr>
        <p:spPr>
          <a:xfrm>
            <a:off x="4920471" y="403159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5" name="object 445"/>
          <p:cNvSpPr/>
          <p:nvPr/>
        </p:nvSpPr>
        <p:spPr>
          <a:xfrm>
            <a:off x="4926271" y="402551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6" name="object 446"/>
          <p:cNvSpPr/>
          <p:nvPr/>
        </p:nvSpPr>
        <p:spPr>
          <a:xfrm>
            <a:off x="4932072" y="401943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7" name="object 447"/>
          <p:cNvSpPr/>
          <p:nvPr/>
        </p:nvSpPr>
        <p:spPr>
          <a:xfrm>
            <a:off x="4937872" y="4007280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8" name="object 448"/>
          <p:cNvSpPr/>
          <p:nvPr/>
        </p:nvSpPr>
        <p:spPr>
          <a:xfrm>
            <a:off x="4943672" y="4000957"/>
            <a:ext cx="5800" cy="6322"/>
          </a:xfrm>
          <a:custGeom>
            <a:avLst/>
            <a:gdLst/>
            <a:ahLst/>
            <a:cxnLst/>
            <a:rect l="l" t="t" r="r" b="b"/>
            <a:pathLst>
              <a:path w="5800" h="6322">
                <a:moveTo>
                  <a:pt x="0" y="6322"/>
                </a:moveTo>
                <a:lnTo>
                  <a:pt x="5800" y="0"/>
                </a:lnTo>
              </a:path>
            </a:pathLst>
          </a:custGeom>
          <a:ln w="5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9" name="object 449"/>
          <p:cNvSpPr/>
          <p:nvPr/>
        </p:nvSpPr>
        <p:spPr>
          <a:xfrm>
            <a:off x="4949472" y="399487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0" name="object 450"/>
          <p:cNvSpPr/>
          <p:nvPr/>
        </p:nvSpPr>
        <p:spPr>
          <a:xfrm>
            <a:off x="4955273" y="398879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1" name="object 451"/>
          <p:cNvSpPr/>
          <p:nvPr/>
        </p:nvSpPr>
        <p:spPr>
          <a:xfrm>
            <a:off x="4961073" y="398271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2" name="object 452"/>
          <p:cNvSpPr/>
          <p:nvPr/>
        </p:nvSpPr>
        <p:spPr>
          <a:xfrm>
            <a:off x="4966873" y="397663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3" name="object 453"/>
          <p:cNvSpPr/>
          <p:nvPr/>
        </p:nvSpPr>
        <p:spPr>
          <a:xfrm>
            <a:off x="4972673" y="3964480"/>
            <a:ext cx="5800" cy="12159"/>
          </a:xfrm>
          <a:custGeom>
            <a:avLst/>
            <a:gdLst/>
            <a:ahLst/>
            <a:cxnLst/>
            <a:rect l="l" t="t" r="r" b="b"/>
            <a:pathLst>
              <a:path w="5800" h="12159">
                <a:moveTo>
                  <a:pt x="0" y="12159"/>
                </a:moveTo>
                <a:lnTo>
                  <a:pt x="5800" y="0"/>
                </a:lnTo>
              </a:path>
            </a:pathLst>
          </a:custGeom>
          <a:ln w="58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4" name="object 454"/>
          <p:cNvSpPr/>
          <p:nvPr/>
        </p:nvSpPr>
        <p:spPr>
          <a:xfrm>
            <a:off x="4978474" y="3958400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5" name="object 455"/>
          <p:cNvSpPr/>
          <p:nvPr/>
        </p:nvSpPr>
        <p:spPr>
          <a:xfrm>
            <a:off x="4984274" y="3952321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6" name="object 456"/>
          <p:cNvSpPr/>
          <p:nvPr/>
        </p:nvSpPr>
        <p:spPr>
          <a:xfrm>
            <a:off x="4990074" y="3946241"/>
            <a:ext cx="5954" cy="6079"/>
          </a:xfrm>
          <a:custGeom>
            <a:avLst/>
            <a:gdLst/>
            <a:ahLst/>
            <a:cxnLst/>
            <a:rect l="l" t="t" r="r" b="b"/>
            <a:pathLst>
              <a:path w="5954" h="6079">
                <a:moveTo>
                  <a:pt x="0" y="6079"/>
                </a:moveTo>
                <a:lnTo>
                  <a:pt x="5954" y="0"/>
                </a:lnTo>
              </a:path>
            </a:pathLst>
          </a:custGeom>
          <a:ln w="5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7" name="object 457"/>
          <p:cNvSpPr/>
          <p:nvPr/>
        </p:nvSpPr>
        <p:spPr>
          <a:xfrm>
            <a:off x="4996029" y="394016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8" name="object 458"/>
          <p:cNvSpPr/>
          <p:nvPr/>
        </p:nvSpPr>
        <p:spPr>
          <a:xfrm>
            <a:off x="5001829" y="393408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9" name="object 459"/>
          <p:cNvSpPr/>
          <p:nvPr/>
        </p:nvSpPr>
        <p:spPr>
          <a:xfrm>
            <a:off x="5007629" y="392800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0" name="object 460"/>
          <p:cNvSpPr/>
          <p:nvPr/>
        </p:nvSpPr>
        <p:spPr>
          <a:xfrm>
            <a:off x="5013429" y="3921761"/>
            <a:ext cx="5800" cy="6241"/>
          </a:xfrm>
          <a:custGeom>
            <a:avLst/>
            <a:gdLst/>
            <a:ahLst/>
            <a:cxnLst/>
            <a:rect l="l" t="t" r="r" b="b"/>
            <a:pathLst>
              <a:path w="5800" h="6241">
                <a:moveTo>
                  <a:pt x="0" y="6241"/>
                </a:moveTo>
                <a:lnTo>
                  <a:pt x="5800" y="0"/>
                </a:lnTo>
              </a:path>
            </a:pathLst>
          </a:custGeom>
          <a:ln w="5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1" name="object 461"/>
          <p:cNvSpPr/>
          <p:nvPr/>
        </p:nvSpPr>
        <p:spPr>
          <a:xfrm>
            <a:off x="5019230" y="3915681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2" name="object 462"/>
          <p:cNvSpPr/>
          <p:nvPr/>
        </p:nvSpPr>
        <p:spPr>
          <a:xfrm>
            <a:off x="5025030" y="390960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3" name="object 463"/>
          <p:cNvSpPr/>
          <p:nvPr/>
        </p:nvSpPr>
        <p:spPr>
          <a:xfrm>
            <a:off x="5030830" y="390352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4" name="object 464"/>
          <p:cNvSpPr/>
          <p:nvPr/>
        </p:nvSpPr>
        <p:spPr>
          <a:xfrm>
            <a:off x="5036630" y="3897443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5" name="object 465"/>
          <p:cNvSpPr/>
          <p:nvPr/>
        </p:nvSpPr>
        <p:spPr>
          <a:xfrm>
            <a:off x="5042430" y="3891363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6" name="object 466"/>
          <p:cNvSpPr/>
          <p:nvPr/>
        </p:nvSpPr>
        <p:spPr>
          <a:xfrm>
            <a:off x="5048231" y="3885283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7" name="object 467"/>
          <p:cNvSpPr/>
          <p:nvPr/>
        </p:nvSpPr>
        <p:spPr>
          <a:xfrm>
            <a:off x="5054031" y="387920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8" name="object 468"/>
          <p:cNvSpPr/>
          <p:nvPr/>
        </p:nvSpPr>
        <p:spPr>
          <a:xfrm>
            <a:off x="5059831" y="387312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9" name="object 469"/>
          <p:cNvSpPr/>
          <p:nvPr/>
        </p:nvSpPr>
        <p:spPr>
          <a:xfrm>
            <a:off x="5065631" y="386704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0" name="object 470"/>
          <p:cNvSpPr/>
          <p:nvPr/>
        </p:nvSpPr>
        <p:spPr>
          <a:xfrm>
            <a:off x="5071431" y="386096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1" name="object 471"/>
          <p:cNvSpPr/>
          <p:nvPr/>
        </p:nvSpPr>
        <p:spPr>
          <a:xfrm>
            <a:off x="5077232" y="385488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2" name="object 472"/>
          <p:cNvSpPr/>
          <p:nvPr/>
        </p:nvSpPr>
        <p:spPr>
          <a:xfrm>
            <a:off x="5083032" y="3848563"/>
            <a:ext cx="5800" cy="6322"/>
          </a:xfrm>
          <a:custGeom>
            <a:avLst/>
            <a:gdLst/>
            <a:ahLst/>
            <a:cxnLst/>
            <a:rect l="l" t="t" r="r" b="b"/>
            <a:pathLst>
              <a:path w="5800" h="6322">
                <a:moveTo>
                  <a:pt x="0" y="6322"/>
                </a:moveTo>
                <a:lnTo>
                  <a:pt x="5800" y="0"/>
                </a:lnTo>
              </a:path>
            </a:pathLst>
          </a:custGeom>
          <a:ln w="5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3" name="object 473"/>
          <p:cNvSpPr/>
          <p:nvPr/>
        </p:nvSpPr>
        <p:spPr>
          <a:xfrm>
            <a:off x="5088832" y="3848563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4" name="object 474"/>
          <p:cNvSpPr/>
          <p:nvPr/>
        </p:nvSpPr>
        <p:spPr>
          <a:xfrm>
            <a:off x="5094632" y="3842483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5" name="object 475"/>
          <p:cNvSpPr/>
          <p:nvPr/>
        </p:nvSpPr>
        <p:spPr>
          <a:xfrm>
            <a:off x="5100433" y="383640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6" name="object 476"/>
          <p:cNvSpPr/>
          <p:nvPr/>
        </p:nvSpPr>
        <p:spPr>
          <a:xfrm>
            <a:off x="5106233" y="3830324"/>
            <a:ext cx="6032" cy="6079"/>
          </a:xfrm>
          <a:custGeom>
            <a:avLst/>
            <a:gdLst/>
            <a:ahLst/>
            <a:cxnLst/>
            <a:rect l="l" t="t" r="r" b="b"/>
            <a:pathLst>
              <a:path w="6032" h="6079">
                <a:moveTo>
                  <a:pt x="0" y="6079"/>
                </a:moveTo>
                <a:lnTo>
                  <a:pt x="6032" y="0"/>
                </a:lnTo>
              </a:path>
            </a:pathLst>
          </a:custGeom>
          <a:ln w="5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7" name="object 477"/>
          <p:cNvSpPr/>
          <p:nvPr/>
        </p:nvSpPr>
        <p:spPr>
          <a:xfrm>
            <a:off x="5112265" y="382424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8" name="object 478"/>
          <p:cNvSpPr/>
          <p:nvPr/>
        </p:nvSpPr>
        <p:spPr>
          <a:xfrm>
            <a:off x="5118065" y="381816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9" name="object 479"/>
          <p:cNvSpPr/>
          <p:nvPr/>
        </p:nvSpPr>
        <p:spPr>
          <a:xfrm>
            <a:off x="5123865" y="381208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0" name="object 480"/>
          <p:cNvSpPr/>
          <p:nvPr/>
        </p:nvSpPr>
        <p:spPr>
          <a:xfrm>
            <a:off x="5129666" y="380600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1" name="object 481"/>
          <p:cNvSpPr/>
          <p:nvPr/>
        </p:nvSpPr>
        <p:spPr>
          <a:xfrm>
            <a:off x="5135466" y="3806006"/>
            <a:ext cx="11600" cy="0"/>
          </a:xfrm>
          <a:custGeom>
            <a:avLst/>
            <a:gdLst/>
            <a:ahLst/>
            <a:cxnLst/>
            <a:rect l="l" t="t" r="r" b="b"/>
            <a:pathLst>
              <a:path w="11600" h="0">
                <a:moveTo>
                  <a:pt x="0" y="0"/>
                </a:moveTo>
                <a:lnTo>
                  <a:pt x="116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2" name="object 482"/>
          <p:cNvSpPr/>
          <p:nvPr/>
        </p:nvSpPr>
        <p:spPr>
          <a:xfrm>
            <a:off x="5147066" y="379992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3" name="object 483"/>
          <p:cNvSpPr/>
          <p:nvPr/>
        </p:nvSpPr>
        <p:spPr>
          <a:xfrm>
            <a:off x="5152867" y="379384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4" name="object 484"/>
          <p:cNvSpPr/>
          <p:nvPr/>
        </p:nvSpPr>
        <p:spPr>
          <a:xfrm>
            <a:off x="5158667" y="378776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5" name="object 485"/>
          <p:cNvSpPr/>
          <p:nvPr/>
        </p:nvSpPr>
        <p:spPr>
          <a:xfrm>
            <a:off x="5164467" y="378168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6" name="object 486"/>
          <p:cNvSpPr/>
          <p:nvPr/>
        </p:nvSpPr>
        <p:spPr>
          <a:xfrm>
            <a:off x="5170267" y="378168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7" name="object 487"/>
          <p:cNvSpPr/>
          <p:nvPr/>
        </p:nvSpPr>
        <p:spPr>
          <a:xfrm>
            <a:off x="5176068" y="377560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8" name="object 488"/>
          <p:cNvSpPr/>
          <p:nvPr/>
        </p:nvSpPr>
        <p:spPr>
          <a:xfrm>
            <a:off x="5181868" y="3769366"/>
            <a:ext cx="5800" cy="6241"/>
          </a:xfrm>
          <a:custGeom>
            <a:avLst/>
            <a:gdLst/>
            <a:ahLst/>
            <a:cxnLst/>
            <a:rect l="l" t="t" r="r" b="b"/>
            <a:pathLst>
              <a:path w="5800" h="6241">
                <a:moveTo>
                  <a:pt x="0" y="6241"/>
                </a:moveTo>
                <a:lnTo>
                  <a:pt x="5800" y="0"/>
                </a:lnTo>
              </a:path>
            </a:pathLst>
          </a:custGeom>
          <a:ln w="5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9" name="object 489"/>
          <p:cNvSpPr/>
          <p:nvPr/>
        </p:nvSpPr>
        <p:spPr>
          <a:xfrm>
            <a:off x="5187668" y="376328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0" name="object 490"/>
          <p:cNvSpPr/>
          <p:nvPr/>
        </p:nvSpPr>
        <p:spPr>
          <a:xfrm>
            <a:off x="5193468" y="375720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1" name="object 491"/>
          <p:cNvSpPr/>
          <p:nvPr/>
        </p:nvSpPr>
        <p:spPr>
          <a:xfrm>
            <a:off x="5199268" y="375720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2" name="object 492"/>
          <p:cNvSpPr/>
          <p:nvPr/>
        </p:nvSpPr>
        <p:spPr>
          <a:xfrm>
            <a:off x="5205069" y="375112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3" name="object 493"/>
          <p:cNvSpPr/>
          <p:nvPr/>
        </p:nvSpPr>
        <p:spPr>
          <a:xfrm>
            <a:off x="5210869" y="374504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4" name="object 494"/>
          <p:cNvSpPr/>
          <p:nvPr/>
        </p:nvSpPr>
        <p:spPr>
          <a:xfrm>
            <a:off x="5216669" y="3738968"/>
            <a:ext cx="5954" cy="6079"/>
          </a:xfrm>
          <a:custGeom>
            <a:avLst/>
            <a:gdLst/>
            <a:ahLst/>
            <a:cxnLst/>
            <a:rect l="l" t="t" r="r" b="b"/>
            <a:pathLst>
              <a:path w="5954" h="6079">
                <a:moveTo>
                  <a:pt x="0" y="6079"/>
                </a:moveTo>
                <a:lnTo>
                  <a:pt x="5954" y="0"/>
                </a:lnTo>
              </a:path>
            </a:pathLst>
          </a:custGeom>
          <a:ln w="5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5" name="object 495"/>
          <p:cNvSpPr/>
          <p:nvPr/>
        </p:nvSpPr>
        <p:spPr>
          <a:xfrm>
            <a:off x="5222624" y="3738968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6" name="object 496"/>
          <p:cNvSpPr/>
          <p:nvPr/>
        </p:nvSpPr>
        <p:spPr>
          <a:xfrm>
            <a:off x="5228424" y="373288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7" name="object 497"/>
          <p:cNvSpPr/>
          <p:nvPr/>
        </p:nvSpPr>
        <p:spPr>
          <a:xfrm>
            <a:off x="5234224" y="372680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8" name="object 498"/>
          <p:cNvSpPr/>
          <p:nvPr/>
        </p:nvSpPr>
        <p:spPr>
          <a:xfrm>
            <a:off x="5240025" y="3720730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9" name="object 499"/>
          <p:cNvSpPr/>
          <p:nvPr/>
        </p:nvSpPr>
        <p:spPr>
          <a:xfrm>
            <a:off x="5245825" y="3720730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0" name="object 500"/>
          <p:cNvSpPr/>
          <p:nvPr/>
        </p:nvSpPr>
        <p:spPr>
          <a:xfrm>
            <a:off x="5251625" y="3714650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1" name="object 501"/>
          <p:cNvSpPr/>
          <p:nvPr/>
        </p:nvSpPr>
        <p:spPr>
          <a:xfrm>
            <a:off x="5257425" y="3708570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2" name="object 502"/>
          <p:cNvSpPr/>
          <p:nvPr/>
        </p:nvSpPr>
        <p:spPr>
          <a:xfrm>
            <a:off x="5263226" y="3708570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3" name="object 503"/>
          <p:cNvSpPr/>
          <p:nvPr/>
        </p:nvSpPr>
        <p:spPr>
          <a:xfrm>
            <a:off x="5269026" y="3702491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4" name="object 504"/>
          <p:cNvSpPr/>
          <p:nvPr/>
        </p:nvSpPr>
        <p:spPr>
          <a:xfrm>
            <a:off x="5274826" y="3696168"/>
            <a:ext cx="5800" cy="6322"/>
          </a:xfrm>
          <a:custGeom>
            <a:avLst/>
            <a:gdLst/>
            <a:ahLst/>
            <a:cxnLst/>
            <a:rect l="l" t="t" r="r" b="b"/>
            <a:pathLst>
              <a:path w="5800" h="6322">
                <a:moveTo>
                  <a:pt x="0" y="6322"/>
                </a:moveTo>
                <a:lnTo>
                  <a:pt x="5800" y="0"/>
                </a:lnTo>
              </a:path>
            </a:pathLst>
          </a:custGeom>
          <a:ln w="5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5" name="object 505"/>
          <p:cNvSpPr/>
          <p:nvPr/>
        </p:nvSpPr>
        <p:spPr>
          <a:xfrm>
            <a:off x="5280626" y="369008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6" name="object 506"/>
          <p:cNvSpPr/>
          <p:nvPr/>
        </p:nvSpPr>
        <p:spPr>
          <a:xfrm>
            <a:off x="5286426" y="369008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7" name="object 507"/>
          <p:cNvSpPr/>
          <p:nvPr/>
        </p:nvSpPr>
        <p:spPr>
          <a:xfrm>
            <a:off x="5292226" y="368400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8" name="object 508"/>
          <p:cNvSpPr/>
          <p:nvPr/>
        </p:nvSpPr>
        <p:spPr>
          <a:xfrm>
            <a:off x="5298027" y="367792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9" name="object 509"/>
          <p:cNvSpPr/>
          <p:nvPr/>
        </p:nvSpPr>
        <p:spPr>
          <a:xfrm>
            <a:off x="5303827" y="367792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0" name="object 510"/>
          <p:cNvSpPr/>
          <p:nvPr/>
        </p:nvSpPr>
        <p:spPr>
          <a:xfrm>
            <a:off x="5309627" y="3671850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1" name="object 511"/>
          <p:cNvSpPr/>
          <p:nvPr/>
        </p:nvSpPr>
        <p:spPr>
          <a:xfrm>
            <a:off x="5315427" y="3665770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2" name="object 512"/>
          <p:cNvSpPr/>
          <p:nvPr/>
        </p:nvSpPr>
        <p:spPr>
          <a:xfrm>
            <a:off x="5321228" y="3665770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3" name="object 513"/>
          <p:cNvSpPr/>
          <p:nvPr/>
        </p:nvSpPr>
        <p:spPr>
          <a:xfrm>
            <a:off x="5327028" y="3659691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4" name="object 514"/>
          <p:cNvSpPr/>
          <p:nvPr/>
        </p:nvSpPr>
        <p:spPr>
          <a:xfrm>
            <a:off x="5332828" y="3653611"/>
            <a:ext cx="6032" cy="6079"/>
          </a:xfrm>
          <a:custGeom>
            <a:avLst/>
            <a:gdLst/>
            <a:ahLst/>
            <a:cxnLst/>
            <a:rect l="l" t="t" r="r" b="b"/>
            <a:pathLst>
              <a:path w="6032" h="6079">
                <a:moveTo>
                  <a:pt x="0" y="6079"/>
                </a:moveTo>
                <a:lnTo>
                  <a:pt x="6032" y="0"/>
                </a:lnTo>
              </a:path>
            </a:pathLst>
          </a:custGeom>
          <a:ln w="5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5" name="object 515"/>
          <p:cNvSpPr/>
          <p:nvPr/>
        </p:nvSpPr>
        <p:spPr>
          <a:xfrm>
            <a:off x="5338860" y="3653611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6" name="object 516"/>
          <p:cNvSpPr/>
          <p:nvPr/>
        </p:nvSpPr>
        <p:spPr>
          <a:xfrm>
            <a:off x="5344660" y="364753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7" name="object 517"/>
          <p:cNvSpPr/>
          <p:nvPr/>
        </p:nvSpPr>
        <p:spPr>
          <a:xfrm>
            <a:off x="5350461" y="364145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8" name="object 518"/>
          <p:cNvSpPr/>
          <p:nvPr/>
        </p:nvSpPr>
        <p:spPr>
          <a:xfrm>
            <a:off x="5356261" y="3641452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9" name="object 519"/>
          <p:cNvSpPr/>
          <p:nvPr/>
        </p:nvSpPr>
        <p:spPr>
          <a:xfrm>
            <a:off x="5362061" y="3635373"/>
            <a:ext cx="11600" cy="6079"/>
          </a:xfrm>
          <a:custGeom>
            <a:avLst/>
            <a:gdLst/>
            <a:ahLst/>
            <a:cxnLst/>
            <a:rect l="l" t="t" r="r" b="b"/>
            <a:pathLst>
              <a:path w="11600" h="6079">
                <a:moveTo>
                  <a:pt x="0" y="6079"/>
                </a:moveTo>
                <a:lnTo>
                  <a:pt x="5800" y="0"/>
                </a:lnTo>
                <a:lnTo>
                  <a:pt x="11600" y="0"/>
                </a:lnTo>
              </a:path>
            </a:pathLst>
          </a:custGeom>
          <a:ln w="6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0" name="object 520"/>
          <p:cNvSpPr/>
          <p:nvPr/>
        </p:nvSpPr>
        <p:spPr>
          <a:xfrm>
            <a:off x="5373662" y="3635373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1" name="object 521"/>
          <p:cNvSpPr/>
          <p:nvPr/>
        </p:nvSpPr>
        <p:spPr>
          <a:xfrm>
            <a:off x="5379462" y="3629293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2" name="object 522"/>
          <p:cNvSpPr/>
          <p:nvPr/>
        </p:nvSpPr>
        <p:spPr>
          <a:xfrm>
            <a:off x="5385262" y="3623213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3" name="object 523"/>
          <p:cNvSpPr/>
          <p:nvPr/>
        </p:nvSpPr>
        <p:spPr>
          <a:xfrm>
            <a:off x="5391062" y="3623213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4" name="object 524"/>
          <p:cNvSpPr/>
          <p:nvPr/>
        </p:nvSpPr>
        <p:spPr>
          <a:xfrm>
            <a:off x="5396863" y="3616972"/>
            <a:ext cx="5800" cy="6241"/>
          </a:xfrm>
          <a:custGeom>
            <a:avLst/>
            <a:gdLst/>
            <a:ahLst/>
            <a:cxnLst/>
            <a:rect l="l" t="t" r="r" b="b"/>
            <a:pathLst>
              <a:path w="5800" h="6241">
                <a:moveTo>
                  <a:pt x="0" y="6241"/>
                </a:moveTo>
                <a:lnTo>
                  <a:pt x="5800" y="0"/>
                </a:lnTo>
              </a:path>
            </a:pathLst>
          </a:custGeom>
          <a:ln w="5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5" name="object 525"/>
          <p:cNvSpPr/>
          <p:nvPr/>
        </p:nvSpPr>
        <p:spPr>
          <a:xfrm>
            <a:off x="5402663" y="361089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6" name="object 526"/>
          <p:cNvSpPr/>
          <p:nvPr/>
        </p:nvSpPr>
        <p:spPr>
          <a:xfrm>
            <a:off x="5408463" y="3610892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7" name="object 527"/>
          <p:cNvSpPr/>
          <p:nvPr/>
        </p:nvSpPr>
        <p:spPr>
          <a:xfrm>
            <a:off x="5414263" y="360481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8" name="object 528"/>
          <p:cNvSpPr/>
          <p:nvPr/>
        </p:nvSpPr>
        <p:spPr>
          <a:xfrm>
            <a:off x="5420063" y="3604812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9" name="object 529"/>
          <p:cNvSpPr/>
          <p:nvPr/>
        </p:nvSpPr>
        <p:spPr>
          <a:xfrm>
            <a:off x="5425864" y="3598733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0" name="object 530"/>
          <p:cNvSpPr/>
          <p:nvPr/>
        </p:nvSpPr>
        <p:spPr>
          <a:xfrm>
            <a:off x="5431664" y="3592653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1" name="object 531"/>
          <p:cNvSpPr/>
          <p:nvPr/>
        </p:nvSpPr>
        <p:spPr>
          <a:xfrm>
            <a:off x="5437464" y="3592653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2" name="object 532"/>
          <p:cNvSpPr/>
          <p:nvPr/>
        </p:nvSpPr>
        <p:spPr>
          <a:xfrm>
            <a:off x="5443264" y="358657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3" name="object 533"/>
          <p:cNvSpPr/>
          <p:nvPr/>
        </p:nvSpPr>
        <p:spPr>
          <a:xfrm>
            <a:off x="5449065" y="3586574"/>
            <a:ext cx="5954" cy="0"/>
          </a:xfrm>
          <a:custGeom>
            <a:avLst/>
            <a:gdLst/>
            <a:ahLst/>
            <a:cxnLst/>
            <a:rect l="l" t="t" r="r" b="b"/>
            <a:pathLst>
              <a:path w="5954" h="0">
                <a:moveTo>
                  <a:pt x="0" y="0"/>
                </a:moveTo>
                <a:lnTo>
                  <a:pt x="5954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4" name="object 534"/>
          <p:cNvSpPr/>
          <p:nvPr/>
        </p:nvSpPr>
        <p:spPr>
          <a:xfrm>
            <a:off x="5455019" y="358049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5" name="object 535"/>
          <p:cNvSpPr/>
          <p:nvPr/>
        </p:nvSpPr>
        <p:spPr>
          <a:xfrm>
            <a:off x="5460820" y="3580494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6" name="object 536"/>
          <p:cNvSpPr/>
          <p:nvPr/>
        </p:nvSpPr>
        <p:spPr>
          <a:xfrm>
            <a:off x="5466620" y="357441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7" name="object 537"/>
          <p:cNvSpPr/>
          <p:nvPr/>
        </p:nvSpPr>
        <p:spPr>
          <a:xfrm>
            <a:off x="5472420" y="356833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8" name="object 538"/>
          <p:cNvSpPr/>
          <p:nvPr/>
        </p:nvSpPr>
        <p:spPr>
          <a:xfrm>
            <a:off x="5478220" y="3568335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9" name="object 539"/>
          <p:cNvSpPr/>
          <p:nvPr/>
        </p:nvSpPr>
        <p:spPr>
          <a:xfrm>
            <a:off x="5484021" y="356225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0" name="object 540"/>
          <p:cNvSpPr/>
          <p:nvPr/>
        </p:nvSpPr>
        <p:spPr>
          <a:xfrm>
            <a:off x="5489821" y="3562255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1" name="object 541"/>
          <p:cNvSpPr/>
          <p:nvPr/>
        </p:nvSpPr>
        <p:spPr>
          <a:xfrm>
            <a:off x="5495621" y="355617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2" name="object 542"/>
          <p:cNvSpPr/>
          <p:nvPr/>
        </p:nvSpPr>
        <p:spPr>
          <a:xfrm>
            <a:off x="5501421" y="3556176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3" name="object 543"/>
          <p:cNvSpPr/>
          <p:nvPr/>
        </p:nvSpPr>
        <p:spPr>
          <a:xfrm>
            <a:off x="5507221" y="355009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4" name="object 544"/>
          <p:cNvSpPr/>
          <p:nvPr/>
        </p:nvSpPr>
        <p:spPr>
          <a:xfrm>
            <a:off x="5513022" y="354401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5" name="object 545"/>
          <p:cNvSpPr/>
          <p:nvPr/>
        </p:nvSpPr>
        <p:spPr>
          <a:xfrm>
            <a:off x="5518822" y="354401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6" name="object 546"/>
          <p:cNvSpPr/>
          <p:nvPr/>
        </p:nvSpPr>
        <p:spPr>
          <a:xfrm>
            <a:off x="5524622" y="3537694"/>
            <a:ext cx="5800" cy="6322"/>
          </a:xfrm>
          <a:custGeom>
            <a:avLst/>
            <a:gdLst/>
            <a:ahLst/>
            <a:cxnLst/>
            <a:rect l="l" t="t" r="r" b="b"/>
            <a:pathLst>
              <a:path w="5800" h="6322">
                <a:moveTo>
                  <a:pt x="0" y="6322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7" name="object 547"/>
          <p:cNvSpPr/>
          <p:nvPr/>
        </p:nvSpPr>
        <p:spPr>
          <a:xfrm>
            <a:off x="5530422" y="3537694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8" name="object 548"/>
          <p:cNvSpPr/>
          <p:nvPr/>
        </p:nvSpPr>
        <p:spPr>
          <a:xfrm>
            <a:off x="5536222" y="353161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9" name="object 549"/>
          <p:cNvSpPr/>
          <p:nvPr/>
        </p:nvSpPr>
        <p:spPr>
          <a:xfrm>
            <a:off x="5542023" y="3531615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0" name="object 550"/>
          <p:cNvSpPr/>
          <p:nvPr/>
        </p:nvSpPr>
        <p:spPr>
          <a:xfrm>
            <a:off x="5547823" y="352553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1" name="object 551"/>
          <p:cNvSpPr/>
          <p:nvPr/>
        </p:nvSpPr>
        <p:spPr>
          <a:xfrm>
            <a:off x="5553623" y="3525535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2" name="object 552"/>
          <p:cNvSpPr/>
          <p:nvPr/>
        </p:nvSpPr>
        <p:spPr>
          <a:xfrm>
            <a:off x="5559423" y="3519455"/>
            <a:ext cx="6032" cy="6079"/>
          </a:xfrm>
          <a:custGeom>
            <a:avLst/>
            <a:gdLst/>
            <a:ahLst/>
            <a:cxnLst/>
            <a:rect l="l" t="t" r="r" b="b"/>
            <a:pathLst>
              <a:path w="6032" h="6079">
                <a:moveTo>
                  <a:pt x="0" y="6079"/>
                </a:moveTo>
                <a:lnTo>
                  <a:pt x="0" y="0"/>
                </a:lnTo>
                <a:lnTo>
                  <a:pt x="6032" y="0"/>
                </a:lnTo>
              </a:path>
            </a:pathLst>
          </a:custGeom>
          <a:ln w="5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3" name="object 553"/>
          <p:cNvSpPr/>
          <p:nvPr/>
        </p:nvSpPr>
        <p:spPr>
          <a:xfrm>
            <a:off x="5565456" y="3519455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4" name="object 554"/>
          <p:cNvSpPr/>
          <p:nvPr/>
        </p:nvSpPr>
        <p:spPr>
          <a:xfrm>
            <a:off x="5571256" y="351337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5" name="object 555"/>
          <p:cNvSpPr/>
          <p:nvPr/>
        </p:nvSpPr>
        <p:spPr>
          <a:xfrm>
            <a:off x="5577056" y="3513376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6" name="object 556"/>
          <p:cNvSpPr/>
          <p:nvPr/>
        </p:nvSpPr>
        <p:spPr>
          <a:xfrm>
            <a:off x="5582856" y="350729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7" name="object 557"/>
          <p:cNvSpPr/>
          <p:nvPr/>
        </p:nvSpPr>
        <p:spPr>
          <a:xfrm>
            <a:off x="5588656" y="3501217"/>
            <a:ext cx="11600" cy="6079"/>
          </a:xfrm>
          <a:custGeom>
            <a:avLst/>
            <a:gdLst/>
            <a:ahLst/>
            <a:cxnLst/>
            <a:rect l="l" t="t" r="r" b="b"/>
            <a:pathLst>
              <a:path w="11600" h="6079">
                <a:moveTo>
                  <a:pt x="0" y="6079"/>
                </a:moveTo>
                <a:lnTo>
                  <a:pt x="11600" y="0"/>
                </a:lnTo>
              </a:path>
            </a:pathLst>
          </a:custGeom>
          <a:ln w="6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8" name="object 558"/>
          <p:cNvSpPr/>
          <p:nvPr/>
        </p:nvSpPr>
        <p:spPr>
          <a:xfrm>
            <a:off x="5600257" y="350121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9" name="object 559"/>
          <p:cNvSpPr/>
          <p:nvPr/>
        </p:nvSpPr>
        <p:spPr>
          <a:xfrm>
            <a:off x="5606057" y="349513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0" name="object 560"/>
          <p:cNvSpPr/>
          <p:nvPr/>
        </p:nvSpPr>
        <p:spPr>
          <a:xfrm>
            <a:off x="5611857" y="349513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1" name="object 561"/>
          <p:cNvSpPr/>
          <p:nvPr/>
        </p:nvSpPr>
        <p:spPr>
          <a:xfrm>
            <a:off x="5617658" y="348905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2" name="object 562"/>
          <p:cNvSpPr/>
          <p:nvPr/>
        </p:nvSpPr>
        <p:spPr>
          <a:xfrm>
            <a:off x="5623458" y="348905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3" name="object 563"/>
          <p:cNvSpPr/>
          <p:nvPr/>
        </p:nvSpPr>
        <p:spPr>
          <a:xfrm>
            <a:off x="5629258" y="348297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4" name="object 564"/>
          <p:cNvSpPr/>
          <p:nvPr/>
        </p:nvSpPr>
        <p:spPr>
          <a:xfrm>
            <a:off x="5635058" y="3482978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5" name="object 565"/>
          <p:cNvSpPr/>
          <p:nvPr/>
        </p:nvSpPr>
        <p:spPr>
          <a:xfrm>
            <a:off x="5640858" y="347689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6" name="object 566"/>
          <p:cNvSpPr/>
          <p:nvPr/>
        </p:nvSpPr>
        <p:spPr>
          <a:xfrm>
            <a:off x="5646659" y="347689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7" name="object 567"/>
          <p:cNvSpPr/>
          <p:nvPr/>
        </p:nvSpPr>
        <p:spPr>
          <a:xfrm>
            <a:off x="5652459" y="347081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8" name="object 568"/>
          <p:cNvSpPr/>
          <p:nvPr/>
        </p:nvSpPr>
        <p:spPr>
          <a:xfrm>
            <a:off x="5658259" y="347081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9" name="object 569"/>
          <p:cNvSpPr/>
          <p:nvPr/>
        </p:nvSpPr>
        <p:spPr>
          <a:xfrm>
            <a:off x="5664059" y="3464577"/>
            <a:ext cx="5800" cy="6241"/>
          </a:xfrm>
          <a:custGeom>
            <a:avLst/>
            <a:gdLst/>
            <a:ahLst/>
            <a:cxnLst/>
            <a:rect l="l" t="t" r="r" b="b"/>
            <a:pathLst>
              <a:path w="5800" h="6241">
                <a:moveTo>
                  <a:pt x="0" y="6241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0" name="object 570"/>
          <p:cNvSpPr/>
          <p:nvPr/>
        </p:nvSpPr>
        <p:spPr>
          <a:xfrm>
            <a:off x="5669860" y="346457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1" name="object 571"/>
          <p:cNvSpPr/>
          <p:nvPr/>
        </p:nvSpPr>
        <p:spPr>
          <a:xfrm>
            <a:off x="5675660" y="3458497"/>
            <a:ext cx="5954" cy="6079"/>
          </a:xfrm>
          <a:custGeom>
            <a:avLst/>
            <a:gdLst/>
            <a:ahLst/>
            <a:cxnLst/>
            <a:rect l="l" t="t" r="r" b="b"/>
            <a:pathLst>
              <a:path w="5954" h="6079">
                <a:moveTo>
                  <a:pt x="0" y="6079"/>
                </a:moveTo>
                <a:lnTo>
                  <a:pt x="0" y="0"/>
                </a:lnTo>
                <a:lnTo>
                  <a:pt x="5954" y="0"/>
                </a:lnTo>
              </a:path>
            </a:pathLst>
          </a:custGeom>
          <a:ln w="5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2" name="object 572"/>
          <p:cNvSpPr/>
          <p:nvPr/>
        </p:nvSpPr>
        <p:spPr>
          <a:xfrm>
            <a:off x="5681615" y="345849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3" name="object 573"/>
          <p:cNvSpPr/>
          <p:nvPr/>
        </p:nvSpPr>
        <p:spPr>
          <a:xfrm>
            <a:off x="5687415" y="345849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4" name="object 574"/>
          <p:cNvSpPr/>
          <p:nvPr/>
        </p:nvSpPr>
        <p:spPr>
          <a:xfrm>
            <a:off x="5693215" y="345241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5" name="object 575"/>
          <p:cNvSpPr/>
          <p:nvPr/>
        </p:nvSpPr>
        <p:spPr>
          <a:xfrm>
            <a:off x="5699015" y="3452418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6" name="object 576"/>
          <p:cNvSpPr/>
          <p:nvPr/>
        </p:nvSpPr>
        <p:spPr>
          <a:xfrm>
            <a:off x="5704816" y="344633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7" name="object 577"/>
          <p:cNvSpPr/>
          <p:nvPr/>
        </p:nvSpPr>
        <p:spPr>
          <a:xfrm>
            <a:off x="5710616" y="3446338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8" name="object 578"/>
          <p:cNvSpPr/>
          <p:nvPr/>
        </p:nvSpPr>
        <p:spPr>
          <a:xfrm>
            <a:off x="5716416" y="344025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9" name="object 579"/>
          <p:cNvSpPr/>
          <p:nvPr/>
        </p:nvSpPr>
        <p:spPr>
          <a:xfrm>
            <a:off x="5722216" y="344025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0" name="object 580"/>
          <p:cNvSpPr/>
          <p:nvPr/>
        </p:nvSpPr>
        <p:spPr>
          <a:xfrm>
            <a:off x="5728017" y="343417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1" name="object 581"/>
          <p:cNvSpPr/>
          <p:nvPr/>
        </p:nvSpPr>
        <p:spPr>
          <a:xfrm>
            <a:off x="5733817" y="343417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2" name="object 582"/>
          <p:cNvSpPr/>
          <p:nvPr/>
        </p:nvSpPr>
        <p:spPr>
          <a:xfrm>
            <a:off x="5739617" y="3428100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3" name="object 583"/>
          <p:cNvSpPr/>
          <p:nvPr/>
        </p:nvSpPr>
        <p:spPr>
          <a:xfrm>
            <a:off x="5745417" y="3428100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4" name="object 584"/>
          <p:cNvSpPr/>
          <p:nvPr/>
        </p:nvSpPr>
        <p:spPr>
          <a:xfrm>
            <a:off x="5751217" y="3422020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5" name="object 585"/>
          <p:cNvSpPr/>
          <p:nvPr/>
        </p:nvSpPr>
        <p:spPr>
          <a:xfrm>
            <a:off x="5757017" y="3422020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6" name="object 586"/>
          <p:cNvSpPr/>
          <p:nvPr/>
        </p:nvSpPr>
        <p:spPr>
          <a:xfrm>
            <a:off x="5762818" y="3415941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7" name="object 587"/>
          <p:cNvSpPr/>
          <p:nvPr/>
        </p:nvSpPr>
        <p:spPr>
          <a:xfrm>
            <a:off x="5768618" y="3415941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8" name="object 588"/>
          <p:cNvSpPr/>
          <p:nvPr/>
        </p:nvSpPr>
        <p:spPr>
          <a:xfrm>
            <a:off x="5774418" y="3415941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9" name="object 589"/>
          <p:cNvSpPr/>
          <p:nvPr/>
        </p:nvSpPr>
        <p:spPr>
          <a:xfrm>
            <a:off x="5780218" y="3409861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0" name="object 590"/>
          <p:cNvSpPr/>
          <p:nvPr/>
        </p:nvSpPr>
        <p:spPr>
          <a:xfrm>
            <a:off x="5786019" y="3409861"/>
            <a:ext cx="6032" cy="0"/>
          </a:xfrm>
          <a:custGeom>
            <a:avLst/>
            <a:gdLst/>
            <a:ahLst/>
            <a:cxnLst/>
            <a:rect l="l" t="t" r="r" b="b"/>
            <a:pathLst>
              <a:path w="6032" h="0">
                <a:moveTo>
                  <a:pt x="0" y="0"/>
                </a:moveTo>
                <a:lnTo>
                  <a:pt x="6032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1" name="object 591"/>
          <p:cNvSpPr/>
          <p:nvPr/>
        </p:nvSpPr>
        <p:spPr>
          <a:xfrm>
            <a:off x="5792051" y="3403781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2" name="object 592"/>
          <p:cNvSpPr/>
          <p:nvPr/>
        </p:nvSpPr>
        <p:spPr>
          <a:xfrm>
            <a:off x="5797851" y="3403781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3" name="object 593"/>
          <p:cNvSpPr/>
          <p:nvPr/>
        </p:nvSpPr>
        <p:spPr>
          <a:xfrm>
            <a:off x="5803651" y="339770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4" name="object 594"/>
          <p:cNvSpPr/>
          <p:nvPr/>
        </p:nvSpPr>
        <p:spPr>
          <a:xfrm>
            <a:off x="5809451" y="3397702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5" name="object 595"/>
          <p:cNvSpPr/>
          <p:nvPr/>
        </p:nvSpPr>
        <p:spPr>
          <a:xfrm>
            <a:off x="5815252" y="339162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6" name="object 596"/>
          <p:cNvSpPr/>
          <p:nvPr/>
        </p:nvSpPr>
        <p:spPr>
          <a:xfrm>
            <a:off x="5821052" y="3391622"/>
            <a:ext cx="11600" cy="0"/>
          </a:xfrm>
          <a:custGeom>
            <a:avLst/>
            <a:gdLst/>
            <a:ahLst/>
            <a:cxnLst/>
            <a:rect l="l" t="t" r="r" b="b"/>
            <a:pathLst>
              <a:path w="11600" h="0">
                <a:moveTo>
                  <a:pt x="0" y="0"/>
                </a:moveTo>
                <a:lnTo>
                  <a:pt x="116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7" name="object 597"/>
          <p:cNvSpPr/>
          <p:nvPr/>
        </p:nvSpPr>
        <p:spPr>
          <a:xfrm>
            <a:off x="5832652" y="3391622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8" name="object 598"/>
          <p:cNvSpPr/>
          <p:nvPr/>
        </p:nvSpPr>
        <p:spPr>
          <a:xfrm>
            <a:off x="5838452" y="3385299"/>
            <a:ext cx="5800" cy="6322"/>
          </a:xfrm>
          <a:custGeom>
            <a:avLst/>
            <a:gdLst/>
            <a:ahLst/>
            <a:cxnLst/>
            <a:rect l="l" t="t" r="r" b="b"/>
            <a:pathLst>
              <a:path w="5800" h="6322">
                <a:moveTo>
                  <a:pt x="0" y="6322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9" name="object 599"/>
          <p:cNvSpPr/>
          <p:nvPr/>
        </p:nvSpPr>
        <p:spPr>
          <a:xfrm>
            <a:off x="5844253" y="338529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0" name="object 600"/>
          <p:cNvSpPr/>
          <p:nvPr/>
        </p:nvSpPr>
        <p:spPr>
          <a:xfrm>
            <a:off x="5850053" y="3379220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1" name="object 601"/>
          <p:cNvSpPr/>
          <p:nvPr/>
        </p:nvSpPr>
        <p:spPr>
          <a:xfrm>
            <a:off x="5855853" y="3379220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2" name="object 602"/>
          <p:cNvSpPr/>
          <p:nvPr/>
        </p:nvSpPr>
        <p:spPr>
          <a:xfrm>
            <a:off x="5861653" y="3373141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3" name="object 603"/>
          <p:cNvSpPr/>
          <p:nvPr/>
        </p:nvSpPr>
        <p:spPr>
          <a:xfrm>
            <a:off x="5867454" y="3373141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4" name="object 604"/>
          <p:cNvSpPr/>
          <p:nvPr/>
        </p:nvSpPr>
        <p:spPr>
          <a:xfrm>
            <a:off x="5873254" y="3373141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5" name="object 605"/>
          <p:cNvSpPr/>
          <p:nvPr/>
        </p:nvSpPr>
        <p:spPr>
          <a:xfrm>
            <a:off x="5879054" y="3367061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6" name="object 606"/>
          <p:cNvSpPr/>
          <p:nvPr/>
        </p:nvSpPr>
        <p:spPr>
          <a:xfrm>
            <a:off x="5884854" y="3367061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7" name="object 607"/>
          <p:cNvSpPr/>
          <p:nvPr/>
        </p:nvSpPr>
        <p:spPr>
          <a:xfrm>
            <a:off x="5890655" y="3360981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8" name="object 608"/>
          <p:cNvSpPr/>
          <p:nvPr/>
        </p:nvSpPr>
        <p:spPr>
          <a:xfrm>
            <a:off x="5896455" y="3360981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9" name="object 609"/>
          <p:cNvSpPr/>
          <p:nvPr/>
        </p:nvSpPr>
        <p:spPr>
          <a:xfrm>
            <a:off x="5902255" y="3354902"/>
            <a:ext cx="5954" cy="6079"/>
          </a:xfrm>
          <a:custGeom>
            <a:avLst/>
            <a:gdLst/>
            <a:ahLst/>
            <a:cxnLst/>
            <a:rect l="l" t="t" r="r" b="b"/>
            <a:pathLst>
              <a:path w="5954" h="6079">
                <a:moveTo>
                  <a:pt x="0" y="6079"/>
                </a:moveTo>
                <a:lnTo>
                  <a:pt x="0" y="0"/>
                </a:lnTo>
                <a:lnTo>
                  <a:pt x="5954" y="0"/>
                </a:lnTo>
              </a:path>
            </a:pathLst>
          </a:custGeom>
          <a:ln w="5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0" name="object 610"/>
          <p:cNvSpPr/>
          <p:nvPr/>
        </p:nvSpPr>
        <p:spPr>
          <a:xfrm>
            <a:off x="5908210" y="3354902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1" name="object 611"/>
          <p:cNvSpPr/>
          <p:nvPr/>
        </p:nvSpPr>
        <p:spPr>
          <a:xfrm>
            <a:off x="5914010" y="3354902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2" name="object 612"/>
          <p:cNvSpPr/>
          <p:nvPr/>
        </p:nvSpPr>
        <p:spPr>
          <a:xfrm>
            <a:off x="5919810" y="334882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3" name="object 613"/>
          <p:cNvSpPr/>
          <p:nvPr/>
        </p:nvSpPr>
        <p:spPr>
          <a:xfrm>
            <a:off x="5925611" y="3348822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4" name="object 614"/>
          <p:cNvSpPr/>
          <p:nvPr/>
        </p:nvSpPr>
        <p:spPr>
          <a:xfrm>
            <a:off x="5931411" y="3342742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5" name="object 615"/>
          <p:cNvSpPr/>
          <p:nvPr/>
        </p:nvSpPr>
        <p:spPr>
          <a:xfrm>
            <a:off x="5937211" y="3342742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6" name="object 616"/>
          <p:cNvSpPr/>
          <p:nvPr/>
        </p:nvSpPr>
        <p:spPr>
          <a:xfrm>
            <a:off x="5943011" y="3342742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7" name="object 617"/>
          <p:cNvSpPr/>
          <p:nvPr/>
        </p:nvSpPr>
        <p:spPr>
          <a:xfrm>
            <a:off x="5948812" y="3336663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8" name="object 618"/>
          <p:cNvSpPr/>
          <p:nvPr/>
        </p:nvSpPr>
        <p:spPr>
          <a:xfrm>
            <a:off x="5954612" y="3336663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9" name="object 619"/>
          <p:cNvSpPr/>
          <p:nvPr/>
        </p:nvSpPr>
        <p:spPr>
          <a:xfrm>
            <a:off x="5960412" y="3330583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0" name="object 620"/>
          <p:cNvSpPr/>
          <p:nvPr/>
        </p:nvSpPr>
        <p:spPr>
          <a:xfrm>
            <a:off x="5966212" y="3330583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1" name="object 621"/>
          <p:cNvSpPr/>
          <p:nvPr/>
        </p:nvSpPr>
        <p:spPr>
          <a:xfrm>
            <a:off x="5972012" y="3330583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2" name="object 622"/>
          <p:cNvSpPr/>
          <p:nvPr/>
        </p:nvSpPr>
        <p:spPr>
          <a:xfrm>
            <a:off x="5977813" y="332450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3" name="object 623"/>
          <p:cNvSpPr/>
          <p:nvPr/>
        </p:nvSpPr>
        <p:spPr>
          <a:xfrm>
            <a:off x="5983613" y="3324504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4" name="object 624"/>
          <p:cNvSpPr/>
          <p:nvPr/>
        </p:nvSpPr>
        <p:spPr>
          <a:xfrm>
            <a:off x="5989413" y="331842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5" name="object 625"/>
          <p:cNvSpPr/>
          <p:nvPr/>
        </p:nvSpPr>
        <p:spPr>
          <a:xfrm>
            <a:off x="5995213" y="3318424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6" name="object 626"/>
          <p:cNvSpPr/>
          <p:nvPr/>
        </p:nvSpPr>
        <p:spPr>
          <a:xfrm>
            <a:off x="6001013" y="3318424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7" name="object 627"/>
          <p:cNvSpPr/>
          <p:nvPr/>
        </p:nvSpPr>
        <p:spPr>
          <a:xfrm>
            <a:off x="6006814" y="3312183"/>
            <a:ext cx="5800" cy="6241"/>
          </a:xfrm>
          <a:custGeom>
            <a:avLst/>
            <a:gdLst/>
            <a:ahLst/>
            <a:cxnLst/>
            <a:rect l="l" t="t" r="r" b="b"/>
            <a:pathLst>
              <a:path w="5800" h="6241">
                <a:moveTo>
                  <a:pt x="0" y="6241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8" name="object 628"/>
          <p:cNvSpPr/>
          <p:nvPr/>
        </p:nvSpPr>
        <p:spPr>
          <a:xfrm>
            <a:off x="6012614" y="3312183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9" name="object 629"/>
          <p:cNvSpPr/>
          <p:nvPr/>
        </p:nvSpPr>
        <p:spPr>
          <a:xfrm>
            <a:off x="6018414" y="3306103"/>
            <a:ext cx="6032" cy="6079"/>
          </a:xfrm>
          <a:custGeom>
            <a:avLst/>
            <a:gdLst/>
            <a:ahLst/>
            <a:cxnLst/>
            <a:rect l="l" t="t" r="r" b="b"/>
            <a:pathLst>
              <a:path w="6032" h="6079">
                <a:moveTo>
                  <a:pt x="0" y="6079"/>
                </a:moveTo>
                <a:lnTo>
                  <a:pt x="0" y="0"/>
                </a:lnTo>
                <a:lnTo>
                  <a:pt x="6032" y="0"/>
                </a:lnTo>
              </a:path>
            </a:pathLst>
          </a:custGeom>
          <a:ln w="5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0" name="object 630"/>
          <p:cNvSpPr/>
          <p:nvPr/>
        </p:nvSpPr>
        <p:spPr>
          <a:xfrm>
            <a:off x="6024447" y="3306103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1" name="object 631"/>
          <p:cNvSpPr/>
          <p:nvPr/>
        </p:nvSpPr>
        <p:spPr>
          <a:xfrm>
            <a:off x="6030247" y="3306103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2" name="object 632"/>
          <p:cNvSpPr/>
          <p:nvPr/>
        </p:nvSpPr>
        <p:spPr>
          <a:xfrm>
            <a:off x="6036047" y="3300023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3" name="object 633"/>
          <p:cNvSpPr/>
          <p:nvPr/>
        </p:nvSpPr>
        <p:spPr>
          <a:xfrm>
            <a:off x="6041847" y="3300023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4" name="object 634"/>
          <p:cNvSpPr/>
          <p:nvPr/>
        </p:nvSpPr>
        <p:spPr>
          <a:xfrm>
            <a:off x="6047647" y="3300023"/>
            <a:ext cx="11600" cy="0"/>
          </a:xfrm>
          <a:custGeom>
            <a:avLst/>
            <a:gdLst/>
            <a:ahLst/>
            <a:cxnLst/>
            <a:rect l="l" t="t" r="r" b="b"/>
            <a:pathLst>
              <a:path w="11600" h="0">
                <a:moveTo>
                  <a:pt x="0" y="0"/>
                </a:moveTo>
                <a:lnTo>
                  <a:pt x="116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5" name="object 635"/>
          <p:cNvSpPr/>
          <p:nvPr/>
        </p:nvSpPr>
        <p:spPr>
          <a:xfrm>
            <a:off x="6059247" y="329394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6" name="object 636"/>
          <p:cNvSpPr/>
          <p:nvPr/>
        </p:nvSpPr>
        <p:spPr>
          <a:xfrm>
            <a:off x="6065048" y="3293944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7" name="object 637"/>
          <p:cNvSpPr/>
          <p:nvPr/>
        </p:nvSpPr>
        <p:spPr>
          <a:xfrm>
            <a:off x="6070848" y="3287864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8" name="object 638"/>
          <p:cNvSpPr/>
          <p:nvPr/>
        </p:nvSpPr>
        <p:spPr>
          <a:xfrm>
            <a:off x="6076648" y="3287864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9" name="object 639"/>
          <p:cNvSpPr/>
          <p:nvPr/>
        </p:nvSpPr>
        <p:spPr>
          <a:xfrm>
            <a:off x="6082448" y="3287864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0" name="object 640"/>
          <p:cNvSpPr/>
          <p:nvPr/>
        </p:nvSpPr>
        <p:spPr>
          <a:xfrm>
            <a:off x="6088249" y="328178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1" name="object 641"/>
          <p:cNvSpPr/>
          <p:nvPr/>
        </p:nvSpPr>
        <p:spPr>
          <a:xfrm>
            <a:off x="6094049" y="3281785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2" name="object 642"/>
          <p:cNvSpPr/>
          <p:nvPr/>
        </p:nvSpPr>
        <p:spPr>
          <a:xfrm>
            <a:off x="6099849" y="3281785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3" name="object 643"/>
          <p:cNvSpPr/>
          <p:nvPr/>
        </p:nvSpPr>
        <p:spPr>
          <a:xfrm>
            <a:off x="6105649" y="327570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4" name="object 644"/>
          <p:cNvSpPr/>
          <p:nvPr/>
        </p:nvSpPr>
        <p:spPr>
          <a:xfrm>
            <a:off x="6111450" y="3275705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5" name="object 645"/>
          <p:cNvSpPr/>
          <p:nvPr/>
        </p:nvSpPr>
        <p:spPr>
          <a:xfrm>
            <a:off x="6117250" y="326962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6" name="object 646"/>
          <p:cNvSpPr/>
          <p:nvPr/>
        </p:nvSpPr>
        <p:spPr>
          <a:xfrm>
            <a:off x="6123050" y="3269626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7" name="object 647"/>
          <p:cNvSpPr/>
          <p:nvPr/>
        </p:nvSpPr>
        <p:spPr>
          <a:xfrm>
            <a:off x="6128850" y="3269626"/>
            <a:ext cx="5954" cy="0"/>
          </a:xfrm>
          <a:custGeom>
            <a:avLst/>
            <a:gdLst/>
            <a:ahLst/>
            <a:cxnLst/>
            <a:rect l="l" t="t" r="r" b="b"/>
            <a:pathLst>
              <a:path w="5954" h="0">
                <a:moveTo>
                  <a:pt x="0" y="0"/>
                </a:moveTo>
                <a:lnTo>
                  <a:pt x="5954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8" name="object 648"/>
          <p:cNvSpPr/>
          <p:nvPr/>
        </p:nvSpPr>
        <p:spPr>
          <a:xfrm>
            <a:off x="6134805" y="326354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9" name="object 649"/>
          <p:cNvSpPr/>
          <p:nvPr/>
        </p:nvSpPr>
        <p:spPr>
          <a:xfrm>
            <a:off x="6140605" y="3263546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0" name="object 650"/>
          <p:cNvSpPr/>
          <p:nvPr/>
        </p:nvSpPr>
        <p:spPr>
          <a:xfrm>
            <a:off x="6146406" y="3263546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1" name="object 651"/>
          <p:cNvSpPr/>
          <p:nvPr/>
        </p:nvSpPr>
        <p:spPr>
          <a:xfrm>
            <a:off x="6152206" y="325746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2" name="object 652"/>
          <p:cNvSpPr/>
          <p:nvPr/>
        </p:nvSpPr>
        <p:spPr>
          <a:xfrm>
            <a:off x="6158006" y="325746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3" name="object 653"/>
          <p:cNvSpPr/>
          <p:nvPr/>
        </p:nvSpPr>
        <p:spPr>
          <a:xfrm>
            <a:off x="6163806" y="325746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4" name="object 654"/>
          <p:cNvSpPr/>
          <p:nvPr/>
        </p:nvSpPr>
        <p:spPr>
          <a:xfrm>
            <a:off x="6169607" y="325138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5" name="object 655"/>
          <p:cNvSpPr/>
          <p:nvPr/>
        </p:nvSpPr>
        <p:spPr>
          <a:xfrm>
            <a:off x="6175407" y="325138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6" name="object 656"/>
          <p:cNvSpPr/>
          <p:nvPr/>
        </p:nvSpPr>
        <p:spPr>
          <a:xfrm>
            <a:off x="6181207" y="324530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7" name="object 657"/>
          <p:cNvSpPr/>
          <p:nvPr/>
        </p:nvSpPr>
        <p:spPr>
          <a:xfrm>
            <a:off x="6187007" y="324530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8" name="object 658"/>
          <p:cNvSpPr/>
          <p:nvPr/>
        </p:nvSpPr>
        <p:spPr>
          <a:xfrm>
            <a:off x="6192808" y="324530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9" name="object 659"/>
          <p:cNvSpPr/>
          <p:nvPr/>
        </p:nvSpPr>
        <p:spPr>
          <a:xfrm>
            <a:off x="6198608" y="323922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0" name="object 660"/>
          <p:cNvSpPr/>
          <p:nvPr/>
        </p:nvSpPr>
        <p:spPr>
          <a:xfrm>
            <a:off x="6204408" y="3239228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1" name="object 661"/>
          <p:cNvSpPr/>
          <p:nvPr/>
        </p:nvSpPr>
        <p:spPr>
          <a:xfrm>
            <a:off x="6210208" y="3239228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2" name="object 662"/>
          <p:cNvSpPr/>
          <p:nvPr/>
        </p:nvSpPr>
        <p:spPr>
          <a:xfrm>
            <a:off x="6216008" y="3232905"/>
            <a:ext cx="5800" cy="6322"/>
          </a:xfrm>
          <a:custGeom>
            <a:avLst/>
            <a:gdLst/>
            <a:ahLst/>
            <a:cxnLst/>
            <a:rect l="l" t="t" r="r" b="b"/>
            <a:pathLst>
              <a:path w="5800" h="6322">
                <a:moveTo>
                  <a:pt x="0" y="6322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3" name="object 663"/>
          <p:cNvSpPr/>
          <p:nvPr/>
        </p:nvSpPr>
        <p:spPr>
          <a:xfrm>
            <a:off x="6221808" y="3232905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4" name="object 664"/>
          <p:cNvSpPr/>
          <p:nvPr/>
        </p:nvSpPr>
        <p:spPr>
          <a:xfrm>
            <a:off x="6227609" y="3232905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5" name="object 665"/>
          <p:cNvSpPr/>
          <p:nvPr/>
        </p:nvSpPr>
        <p:spPr>
          <a:xfrm>
            <a:off x="6233409" y="3226825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6" name="object 666"/>
          <p:cNvSpPr/>
          <p:nvPr/>
        </p:nvSpPr>
        <p:spPr>
          <a:xfrm>
            <a:off x="6239209" y="3226825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7" name="object 667"/>
          <p:cNvSpPr/>
          <p:nvPr/>
        </p:nvSpPr>
        <p:spPr>
          <a:xfrm>
            <a:off x="6245009" y="3226825"/>
            <a:ext cx="6032" cy="0"/>
          </a:xfrm>
          <a:custGeom>
            <a:avLst/>
            <a:gdLst/>
            <a:ahLst/>
            <a:cxnLst/>
            <a:rect l="l" t="t" r="r" b="b"/>
            <a:pathLst>
              <a:path w="6032" h="0">
                <a:moveTo>
                  <a:pt x="0" y="0"/>
                </a:moveTo>
                <a:lnTo>
                  <a:pt x="6032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8" name="object 668"/>
          <p:cNvSpPr/>
          <p:nvPr/>
        </p:nvSpPr>
        <p:spPr>
          <a:xfrm>
            <a:off x="6251042" y="322074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9" name="object 669"/>
          <p:cNvSpPr/>
          <p:nvPr/>
        </p:nvSpPr>
        <p:spPr>
          <a:xfrm>
            <a:off x="6256842" y="3220746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0" name="object 670"/>
          <p:cNvSpPr/>
          <p:nvPr/>
        </p:nvSpPr>
        <p:spPr>
          <a:xfrm>
            <a:off x="6262642" y="3220746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1" name="object 671"/>
          <p:cNvSpPr/>
          <p:nvPr/>
        </p:nvSpPr>
        <p:spPr>
          <a:xfrm>
            <a:off x="6268442" y="3214666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2" name="object 672"/>
          <p:cNvSpPr/>
          <p:nvPr/>
        </p:nvSpPr>
        <p:spPr>
          <a:xfrm>
            <a:off x="6274242" y="3214666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3" name="object 673"/>
          <p:cNvSpPr/>
          <p:nvPr/>
        </p:nvSpPr>
        <p:spPr>
          <a:xfrm>
            <a:off x="6280043" y="3214666"/>
            <a:ext cx="11600" cy="0"/>
          </a:xfrm>
          <a:custGeom>
            <a:avLst/>
            <a:gdLst/>
            <a:ahLst/>
            <a:cxnLst/>
            <a:rect l="l" t="t" r="r" b="b"/>
            <a:pathLst>
              <a:path w="11600" h="0">
                <a:moveTo>
                  <a:pt x="0" y="0"/>
                </a:moveTo>
                <a:lnTo>
                  <a:pt x="116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4" name="object 674"/>
          <p:cNvSpPr/>
          <p:nvPr/>
        </p:nvSpPr>
        <p:spPr>
          <a:xfrm>
            <a:off x="6291643" y="320858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580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5" name="object 675"/>
          <p:cNvSpPr/>
          <p:nvPr/>
        </p:nvSpPr>
        <p:spPr>
          <a:xfrm>
            <a:off x="6297443" y="320858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6" name="object 676"/>
          <p:cNvSpPr/>
          <p:nvPr/>
        </p:nvSpPr>
        <p:spPr>
          <a:xfrm>
            <a:off x="6303243" y="320858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7" name="object 677"/>
          <p:cNvSpPr/>
          <p:nvPr/>
        </p:nvSpPr>
        <p:spPr>
          <a:xfrm>
            <a:off x="6309044" y="320250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8" name="object 678"/>
          <p:cNvSpPr/>
          <p:nvPr/>
        </p:nvSpPr>
        <p:spPr>
          <a:xfrm>
            <a:off x="6314844" y="320250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9" name="object 679"/>
          <p:cNvSpPr/>
          <p:nvPr/>
        </p:nvSpPr>
        <p:spPr>
          <a:xfrm>
            <a:off x="6320644" y="320250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0" name="object 680"/>
          <p:cNvSpPr/>
          <p:nvPr/>
        </p:nvSpPr>
        <p:spPr>
          <a:xfrm>
            <a:off x="6326444" y="3196427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1" name="object 681"/>
          <p:cNvSpPr/>
          <p:nvPr/>
        </p:nvSpPr>
        <p:spPr>
          <a:xfrm>
            <a:off x="6332245" y="319642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2" name="object 682"/>
          <p:cNvSpPr/>
          <p:nvPr/>
        </p:nvSpPr>
        <p:spPr>
          <a:xfrm>
            <a:off x="6338045" y="3196427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3" name="object 683"/>
          <p:cNvSpPr/>
          <p:nvPr/>
        </p:nvSpPr>
        <p:spPr>
          <a:xfrm>
            <a:off x="6343845" y="319034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4" name="object 684"/>
          <p:cNvSpPr/>
          <p:nvPr/>
        </p:nvSpPr>
        <p:spPr>
          <a:xfrm>
            <a:off x="6349645" y="3190348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5" name="object 685"/>
          <p:cNvSpPr/>
          <p:nvPr/>
        </p:nvSpPr>
        <p:spPr>
          <a:xfrm>
            <a:off x="6355446" y="3190348"/>
            <a:ext cx="5954" cy="0"/>
          </a:xfrm>
          <a:custGeom>
            <a:avLst/>
            <a:gdLst/>
            <a:ahLst/>
            <a:cxnLst/>
            <a:rect l="l" t="t" r="r" b="b"/>
            <a:pathLst>
              <a:path w="5954" h="0">
                <a:moveTo>
                  <a:pt x="0" y="0"/>
                </a:moveTo>
                <a:lnTo>
                  <a:pt x="5954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6" name="object 686"/>
          <p:cNvSpPr/>
          <p:nvPr/>
        </p:nvSpPr>
        <p:spPr>
          <a:xfrm>
            <a:off x="6361400" y="3184268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7" name="object 687"/>
          <p:cNvSpPr/>
          <p:nvPr/>
        </p:nvSpPr>
        <p:spPr>
          <a:xfrm>
            <a:off x="6367201" y="3184268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8" name="object 688"/>
          <p:cNvSpPr/>
          <p:nvPr/>
        </p:nvSpPr>
        <p:spPr>
          <a:xfrm>
            <a:off x="6373001" y="3184268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9" name="object 689"/>
          <p:cNvSpPr/>
          <p:nvPr/>
        </p:nvSpPr>
        <p:spPr>
          <a:xfrm>
            <a:off x="6378801" y="317818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0" name="object 690"/>
          <p:cNvSpPr/>
          <p:nvPr/>
        </p:nvSpPr>
        <p:spPr>
          <a:xfrm>
            <a:off x="6384601" y="317818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1" name="object 691"/>
          <p:cNvSpPr/>
          <p:nvPr/>
        </p:nvSpPr>
        <p:spPr>
          <a:xfrm>
            <a:off x="6390402" y="317818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2" name="object 692"/>
          <p:cNvSpPr/>
          <p:nvPr/>
        </p:nvSpPr>
        <p:spPr>
          <a:xfrm>
            <a:off x="6396202" y="3172109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3" name="object 693"/>
          <p:cNvSpPr/>
          <p:nvPr/>
        </p:nvSpPr>
        <p:spPr>
          <a:xfrm>
            <a:off x="6402002" y="317210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4" name="object 694"/>
          <p:cNvSpPr/>
          <p:nvPr/>
        </p:nvSpPr>
        <p:spPr>
          <a:xfrm>
            <a:off x="6407802" y="317210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5" name="object 695"/>
          <p:cNvSpPr/>
          <p:nvPr/>
        </p:nvSpPr>
        <p:spPr>
          <a:xfrm>
            <a:off x="6413603" y="3166030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6" name="object 696"/>
          <p:cNvSpPr/>
          <p:nvPr/>
        </p:nvSpPr>
        <p:spPr>
          <a:xfrm>
            <a:off x="6419403" y="3166030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7" name="object 697"/>
          <p:cNvSpPr/>
          <p:nvPr/>
        </p:nvSpPr>
        <p:spPr>
          <a:xfrm>
            <a:off x="6425203" y="3166030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8" name="object 698"/>
          <p:cNvSpPr/>
          <p:nvPr/>
        </p:nvSpPr>
        <p:spPr>
          <a:xfrm>
            <a:off x="6431003" y="3159950"/>
            <a:ext cx="5800" cy="6079"/>
          </a:xfrm>
          <a:custGeom>
            <a:avLst/>
            <a:gdLst/>
            <a:ahLst/>
            <a:cxnLst/>
            <a:rect l="l" t="t" r="r" b="b"/>
            <a:pathLst>
              <a:path w="5800" h="6079">
                <a:moveTo>
                  <a:pt x="0" y="6079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9" name="object 699"/>
          <p:cNvSpPr/>
          <p:nvPr/>
        </p:nvSpPr>
        <p:spPr>
          <a:xfrm>
            <a:off x="6436804" y="3159950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0" name="object 700"/>
          <p:cNvSpPr/>
          <p:nvPr/>
        </p:nvSpPr>
        <p:spPr>
          <a:xfrm>
            <a:off x="6442604" y="3159950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1" name="object 701"/>
          <p:cNvSpPr/>
          <p:nvPr/>
        </p:nvSpPr>
        <p:spPr>
          <a:xfrm>
            <a:off x="6448404" y="3159950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2" name="object 702"/>
          <p:cNvSpPr/>
          <p:nvPr/>
        </p:nvSpPr>
        <p:spPr>
          <a:xfrm>
            <a:off x="6454204" y="3153708"/>
            <a:ext cx="5800" cy="6241"/>
          </a:xfrm>
          <a:custGeom>
            <a:avLst/>
            <a:gdLst/>
            <a:ahLst/>
            <a:cxnLst/>
            <a:rect l="l" t="t" r="r" b="b"/>
            <a:pathLst>
              <a:path w="5800" h="6241">
                <a:moveTo>
                  <a:pt x="0" y="6241"/>
                </a:moveTo>
                <a:lnTo>
                  <a:pt x="0" y="0"/>
                </a:lnTo>
                <a:lnTo>
                  <a:pt x="5800" y="0"/>
                </a:lnTo>
              </a:path>
            </a:pathLst>
          </a:custGeom>
          <a:ln w="5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3" name="object 703"/>
          <p:cNvSpPr/>
          <p:nvPr/>
        </p:nvSpPr>
        <p:spPr>
          <a:xfrm>
            <a:off x="6460004" y="3153708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4" name="object 704"/>
          <p:cNvSpPr/>
          <p:nvPr/>
        </p:nvSpPr>
        <p:spPr>
          <a:xfrm>
            <a:off x="6465804" y="3153708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5" name="object 705"/>
          <p:cNvSpPr/>
          <p:nvPr/>
        </p:nvSpPr>
        <p:spPr>
          <a:xfrm>
            <a:off x="6471604" y="3147629"/>
            <a:ext cx="6032" cy="6079"/>
          </a:xfrm>
          <a:custGeom>
            <a:avLst/>
            <a:gdLst/>
            <a:ahLst/>
            <a:cxnLst/>
            <a:rect l="l" t="t" r="r" b="b"/>
            <a:pathLst>
              <a:path w="6032" h="6079">
                <a:moveTo>
                  <a:pt x="0" y="6079"/>
                </a:moveTo>
                <a:lnTo>
                  <a:pt x="0" y="0"/>
                </a:lnTo>
                <a:lnTo>
                  <a:pt x="6032" y="0"/>
                </a:lnTo>
              </a:path>
            </a:pathLst>
          </a:custGeom>
          <a:ln w="5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6" name="object 706"/>
          <p:cNvSpPr/>
          <p:nvPr/>
        </p:nvSpPr>
        <p:spPr>
          <a:xfrm>
            <a:off x="6477637" y="314762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7" name="object 707"/>
          <p:cNvSpPr/>
          <p:nvPr/>
        </p:nvSpPr>
        <p:spPr>
          <a:xfrm>
            <a:off x="6483437" y="3147629"/>
            <a:ext cx="5800" cy="0"/>
          </a:xfrm>
          <a:custGeom>
            <a:avLst/>
            <a:gdLst/>
            <a:ahLst/>
            <a:cxnLst/>
            <a:rect l="l" t="t" r="r" b="b"/>
            <a:pathLst>
              <a:path w="5800" h="0">
                <a:moveTo>
                  <a:pt x="0" y="0"/>
                </a:moveTo>
                <a:lnTo>
                  <a:pt x="5800" y="0"/>
                </a:lnTo>
              </a:path>
            </a:pathLst>
          </a:custGeom>
          <a:ln w="6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8" name="object 708"/>
          <p:cNvSpPr txBox="1"/>
          <p:nvPr/>
        </p:nvSpPr>
        <p:spPr>
          <a:xfrm>
            <a:off x="3888054" y="2556628"/>
            <a:ext cx="1383030" cy="698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-2</a:t>
            </a:r>
            <a:endParaRPr sz="75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2"/>
              </a:spcBef>
            </a:pPr>
            <a:endParaRPr sz="750"/>
          </a:p>
          <a:p>
            <a:pPr algn="ctr" marR="1229995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2</a:t>
            </a:r>
            <a:r>
              <a:rPr dirty="0" smtClean="0" sz="750" spc="-35">
                <a:latin typeface="Arial"/>
                <a:cs typeface="Arial"/>
              </a:rPr>
              <a:t>.</a:t>
            </a:r>
            <a:r>
              <a:rPr dirty="0" smtClean="0" sz="750" spc="-15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0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algn="ctr" marR="115443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709" name="object 709"/>
          <p:cNvSpPr txBox="1"/>
          <p:nvPr/>
        </p:nvSpPr>
        <p:spPr>
          <a:xfrm>
            <a:off x="5163270" y="2051472"/>
            <a:ext cx="10795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-1</a:t>
            </a:r>
            <a:endParaRPr sz="750">
              <a:latin typeface="Arial"/>
              <a:cs typeface="Arial"/>
            </a:endParaRPr>
          </a:p>
        </p:txBody>
      </p:sp>
      <p:sp>
        <p:nvSpPr>
          <p:cNvPr id="710" name="object 710"/>
          <p:cNvSpPr txBox="1"/>
          <p:nvPr/>
        </p:nvSpPr>
        <p:spPr>
          <a:xfrm>
            <a:off x="5193586" y="1546548"/>
            <a:ext cx="8001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711" name="object 711"/>
          <p:cNvSpPr txBox="1"/>
          <p:nvPr/>
        </p:nvSpPr>
        <p:spPr>
          <a:xfrm>
            <a:off x="5193586" y="1035354"/>
            <a:ext cx="8001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712" name="object 712"/>
          <p:cNvSpPr txBox="1"/>
          <p:nvPr/>
        </p:nvSpPr>
        <p:spPr>
          <a:xfrm>
            <a:off x="5193586" y="530398"/>
            <a:ext cx="8001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713" name="object 713"/>
          <p:cNvSpPr txBox="1"/>
          <p:nvPr/>
        </p:nvSpPr>
        <p:spPr>
          <a:xfrm>
            <a:off x="3650864" y="1684641"/>
            <a:ext cx="10795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-2</a:t>
            </a:r>
            <a:endParaRPr sz="750">
              <a:latin typeface="Arial"/>
              <a:cs typeface="Arial"/>
            </a:endParaRPr>
          </a:p>
        </p:txBody>
      </p:sp>
      <p:sp>
        <p:nvSpPr>
          <p:cNvPr id="714" name="object 714"/>
          <p:cNvSpPr txBox="1"/>
          <p:nvPr/>
        </p:nvSpPr>
        <p:spPr>
          <a:xfrm>
            <a:off x="4470833" y="1684641"/>
            <a:ext cx="10795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-1</a:t>
            </a:r>
            <a:endParaRPr sz="750">
              <a:latin typeface="Arial"/>
              <a:cs typeface="Arial"/>
            </a:endParaRPr>
          </a:p>
        </p:txBody>
      </p:sp>
      <p:sp>
        <p:nvSpPr>
          <p:cNvPr id="715" name="object 715"/>
          <p:cNvSpPr txBox="1"/>
          <p:nvPr/>
        </p:nvSpPr>
        <p:spPr>
          <a:xfrm>
            <a:off x="5302970" y="1684641"/>
            <a:ext cx="8001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716" name="object 716"/>
          <p:cNvSpPr txBox="1"/>
          <p:nvPr/>
        </p:nvSpPr>
        <p:spPr>
          <a:xfrm>
            <a:off x="6122898" y="1684641"/>
            <a:ext cx="8001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717" name="object 717"/>
          <p:cNvSpPr txBox="1"/>
          <p:nvPr/>
        </p:nvSpPr>
        <p:spPr>
          <a:xfrm>
            <a:off x="6936844" y="1684641"/>
            <a:ext cx="8001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718" name="object 718"/>
          <p:cNvSpPr txBox="1"/>
          <p:nvPr/>
        </p:nvSpPr>
        <p:spPr>
          <a:xfrm>
            <a:off x="3963650" y="4573277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719" name="object 719"/>
          <p:cNvSpPr txBox="1"/>
          <p:nvPr/>
        </p:nvSpPr>
        <p:spPr>
          <a:xfrm>
            <a:off x="3888054" y="4213771"/>
            <a:ext cx="15240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0</a:t>
            </a:r>
            <a:r>
              <a:rPr dirty="0" smtClean="0" sz="750" spc="-35">
                <a:latin typeface="Arial"/>
                <a:cs typeface="Arial"/>
              </a:rPr>
              <a:t>.</a:t>
            </a:r>
            <a:r>
              <a:rPr dirty="0" smtClean="0" sz="750" spc="-15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720" name="object 720"/>
          <p:cNvSpPr txBox="1"/>
          <p:nvPr/>
        </p:nvSpPr>
        <p:spPr>
          <a:xfrm>
            <a:off x="3963650" y="3854071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721" name="object 721"/>
          <p:cNvSpPr txBox="1"/>
          <p:nvPr/>
        </p:nvSpPr>
        <p:spPr>
          <a:xfrm>
            <a:off x="3888054" y="3488243"/>
            <a:ext cx="15240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1</a:t>
            </a:r>
            <a:r>
              <a:rPr dirty="0" smtClean="0" sz="750" spc="-35">
                <a:latin typeface="Arial"/>
                <a:cs typeface="Arial"/>
              </a:rPr>
              <a:t>.</a:t>
            </a:r>
            <a:r>
              <a:rPr dirty="0" smtClean="0" sz="750" spc="-15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722" name="object 722"/>
          <p:cNvSpPr txBox="1"/>
          <p:nvPr/>
        </p:nvSpPr>
        <p:spPr>
          <a:xfrm>
            <a:off x="4068247" y="4713512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723" name="object 723"/>
          <p:cNvSpPr txBox="1"/>
          <p:nvPr/>
        </p:nvSpPr>
        <p:spPr>
          <a:xfrm>
            <a:off x="4666637" y="4713512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724" name="object 724"/>
          <p:cNvSpPr txBox="1"/>
          <p:nvPr/>
        </p:nvSpPr>
        <p:spPr>
          <a:xfrm>
            <a:off x="5259265" y="4713512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725" name="object 725"/>
          <p:cNvSpPr txBox="1"/>
          <p:nvPr/>
        </p:nvSpPr>
        <p:spPr>
          <a:xfrm>
            <a:off x="5857615" y="4713512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726" name="object 726"/>
          <p:cNvSpPr txBox="1"/>
          <p:nvPr/>
        </p:nvSpPr>
        <p:spPr>
          <a:xfrm>
            <a:off x="6450243" y="4713512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</p:txBody>
      </p:sp>
      <p:sp>
        <p:nvSpPr>
          <p:cNvPr id="727" name="object 727"/>
          <p:cNvSpPr txBox="1"/>
          <p:nvPr/>
        </p:nvSpPr>
        <p:spPr>
          <a:xfrm>
            <a:off x="7048826" y="4713512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15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728" name="object 728"/>
          <p:cNvSpPr/>
          <p:nvPr/>
        </p:nvSpPr>
        <p:spPr>
          <a:xfrm>
            <a:off x="3916916" y="7781157"/>
            <a:ext cx="3022308" cy="2430905"/>
          </a:xfrm>
          <a:custGeom>
            <a:avLst/>
            <a:gdLst/>
            <a:ahLst/>
            <a:cxnLst/>
            <a:rect l="l" t="t" r="r" b="b"/>
            <a:pathLst>
              <a:path w="3022308" h="2430905">
                <a:moveTo>
                  <a:pt x="0" y="2430905"/>
                </a:moveTo>
                <a:lnTo>
                  <a:pt x="3022308" y="2430905"/>
                </a:lnTo>
                <a:lnTo>
                  <a:pt x="3022308" y="0"/>
                </a:lnTo>
                <a:lnTo>
                  <a:pt x="0" y="0"/>
                </a:lnTo>
                <a:lnTo>
                  <a:pt x="0" y="24309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9" name="object 729"/>
          <p:cNvSpPr/>
          <p:nvPr/>
        </p:nvSpPr>
        <p:spPr>
          <a:xfrm>
            <a:off x="5433299" y="7929985"/>
            <a:ext cx="0" cy="2133266"/>
          </a:xfrm>
          <a:custGeom>
            <a:avLst/>
            <a:gdLst/>
            <a:ahLst/>
            <a:cxnLst/>
            <a:rect l="l" t="t" r="r" b="b"/>
            <a:pathLst>
              <a:path w="0" h="2133266">
                <a:moveTo>
                  <a:pt x="0" y="0"/>
                </a:moveTo>
                <a:lnTo>
                  <a:pt x="0" y="2133266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0" name="object 730"/>
          <p:cNvSpPr/>
          <p:nvPr/>
        </p:nvSpPr>
        <p:spPr>
          <a:xfrm>
            <a:off x="5407155" y="10069565"/>
            <a:ext cx="20915" cy="0"/>
          </a:xfrm>
          <a:custGeom>
            <a:avLst/>
            <a:gdLst/>
            <a:ahLst/>
            <a:cxnLst/>
            <a:rect l="l" t="t" r="r" b="b"/>
            <a:pathLst>
              <a:path w="20915" h="0">
                <a:moveTo>
                  <a:pt x="0" y="0"/>
                </a:moveTo>
                <a:lnTo>
                  <a:pt x="20915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1" name="object 731"/>
          <p:cNvSpPr/>
          <p:nvPr/>
        </p:nvSpPr>
        <p:spPr>
          <a:xfrm>
            <a:off x="5407155" y="9715113"/>
            <a:ext cx="20915" cy="0"/>
          </a:xfrm>
          <a:custGeom>
            <a:avLst/>
            <a:gdLst/>
            <a:ahLst/>
            <a:cxnLst/>
            <a:rect l="l" t="t" r="r" b="b"/>
            <a:pathLst>
              <a:path w="20915" h="0">
                <a:moveTo>
                  <a:pt x="0" y="0"/>
                </a:moveTo>
                <a:lnTo>
                  <a:pt x="20915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2" name="object 732"/>
          <p:cNvSpPr/>
          <p:nvPr/>
        </p:nvSpPr>
        <p:spPr>
          <a:xfrm>
            <a:off x="5407155" y="9354363"/>
            <a:ext cx="20915" cy="0"/>
          </a:xfrm>
          <a:custGeom>
            <a:avLst/>
            <a:gdLst/>
            <a:ahLst/>
            <a:cxnLst/>
            <a:rect l="l" t="t" r="r" b="b"/>
            <a:pathLst>
              <a:path w="20915" h="0">
                <a:moveTo>
                  <a:pt x="0" y="0"/>
                </a:moveTo>
                <a:lnTo>
                  <a:pt x="20915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3" name="object 733"/>
          <p:cNvSpPr/>
          <p:nvPr/>
        </p:nvSpPr>
        <p:spPr>
          <a:xfrm>
            <a:off x="4024283" y="8999910"/>
            <a:ext cx="2812803" cy="0"/>
          </a:xfrm>
          <a:custGeom>
            <a:avLst/>
            <a:gdLst/>
            <a:ahLst/>
            <a:cxnLst/>
            <a:rect l="l" t="t" r="r" b="b"/>
            <a:pathLst>
              <a:path w="2812803" h="0">
                <a:moveTo>
                  <a:pt x="0" y="0"/>
                </a:moveTo>
                <a:lnTo>
                  <a:pt x="2812803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4" name="object 734"/>
          <p:cNvSpPr/>
          <p:nvPr/>
        </p:nvSpPr>
        <p:spPr>
          <a:xfrm>
            <a:off x="5407155" y="8645458"/>
            <a:ext cx="20915" cy="0"/>
          </a:xfrm>
          <a:custGeom>
            <a:avLst/>
            <a:gdLst/>
            <a:ahLst/>
            <a:cxnLst/>
            <a:rect l="l" t="t" r="r" b="b"/>
            <a:pathLst>
              <a:path w="20915" h="0">
                <a:moveTo>
                  <a:pt x="0" y="0"/>
                </a:moveTo>
                <a:lnTo>
                  <a:pt x="20915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5" name="object 735"/>
          <p:cNvSpPr/>
          <p:nvPr/>
        </p:nvSpPr>
        <p:spPr>
          <a:xfrm>
            <a:off x="5407155" y="8284438"/>
            <a:ext cx="20915" cy="0"/>
          </a:xfrm>
          <a:custGeom>
            <a:avLst/>
            <a:gdLst/>
            <a:ahLst/>
            <a:cxnLst/>
            <a:rect l="l" t="t" r="r" b="b"/>
            <a:pathLst>
              <a:path w="20915" h="0">
                <a:moveTo>
                  <a:pt x="0" y="0"/>
                </a:moveTo>
                <a:lnTo>
                  <a:pt x="20915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6" name="object 736"/>
          <p:cNvSpPr/>
          <p:nvPr/>
        </p:nvSpPr>
        <p:spPr>
          <a:xfrm>
            <a:off x="5407155" y="7929985"/>
            <a:ext cx="20915" cy="0"/>
          </a:xfrm>
          <a:custGeom>
            <a:avLst/>
            <a:gdLst/>
            <a:ahLst/>
            <a:cxnLst/>
            <a:rect l="l" t="t" r="r" b="b"/>
            <a:pathLst>
              <a:path w="20915" h="0">
                <a:moveTo>
                  <a:pt x="0" y="0"/>
                </a:moveTo>
                <a:lnTo>
                  <a:pt x="20915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7" name="object 737"/>
          <p:cNvSpPr/>
          <p:nvPr/>
        </p:nvSpPr>
        <p:spPr>
          <a:xfrm>
            <a:off x="4024283" y="9006225"/>
            <a:ext cx="0" cy="25257"/>
          </a:xfrm>
          <a:custGeom>
            <a:avLst/>
            <a:gdLst/>
            <a:ahLst/>
            <a:cxnLst/>
            <a:rect l="l" t="t" r="r" b="b"/>
            <a:pathLst>
              <a:path w="0" h="25257">
                <a:moveTo>
                  <a:pt x="0" y="25257"/>
                </a:moveTo>
                <a:lnTo>
                  <a:pt x="0" y="0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8" name="object 738"/>
          <p:cNvSpPr/>
          <p:nvPr/>
        </p:nvSpPr>
        <p:spPr>
          <a:xfrm>
            <a:off x="4375317" y="9006225"/>
            <a:ext cx="0" cy="25257"/>
          </a:xfrm>
          <a:custGeom>
            <a:avLst/>
            <a:gdLst/>
            <a:ahLst/>
            <a:cxnLst/>
            <a:rect l="l" t="t" r="r" b="b"/>
            <a:pathLst>
              <a:path w="0" h="25257">
                <a:moveTo>
                  <a:pt x="0" y="25257"/>
                </a:moveTo>
                <a:lnTo>
                  <a:pt x="0" y="0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9" name="object 739"/>
          <p:cNvSpPr/>
          <p:nvPr/>
        </p:nvSpPr>
        <p:spPr>
          <a:xfrm>
            <a:off x="4731441" y="9006225"/>
            <a:ext cx="0" cy="25257"/>
          </a:xfrm>
          <a:custGeom>
            <a:avLst/>
            <a:gdLst/>
            <a:ahLst/>
            <a:cxnLst/>
            <a:rect l="l" t="t" r="r" b="b"/>
            <a:pathLst>
              <a:path w="0" h="25257">
                <a:moveTo>
                  <a:pt x="0" y="25257"/>
                </a:moveTo>
                <a:lnTo>
                  <a:pt x="0" y="0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0" name="object 740"/>
          <p:cNvSpPr/>
          <p:nvPr/>
        </p:nvSpPr>
        <p:spPr>
          <a:xfrm>
            <a:off x="5081270" y="7982584"/>
            <a:ext cx="0" cy="2018664"/>
          </a:xfrm>
          <a:custGeom>
            <a:avLst/>
            <a:gdLst/>
            <a:ahLst/>
            <a:cxnLst/>
            <a:rect l="l" t="t" r="r" b="b"/>
            <a:pathLst>
              <a:path w="0" h="2018664">
                <a:moveTo>
                  <a:pt x="0" y="0"/>
                </a:moveTo>
                <a:lnTo>
                  <a:pt x="0" y="20186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1" name="object 741"/>
          <p:cNvSpPr/>
          <p:nvPr/>
        </p:nvSpPr>
        <p:spPr>
          <a:xfrm>
            <a:off x="5784194" y="9006225"/>
            <a:ext cx="0" cy="25257"/>
          </a:xfrm>
          <a:custGeom>
            <a:avLst/>
            <a:gdLst/>
            <a:ahLst/>
            <a:cxnLst/>
            <a:rect l="l" t="t" r="r" b="b"/>
            <a:pathLst>
              <a:path w="0" h="25257">
                <a:moveTo>
                  <a:pt x="0" y="25257"/>
                </a:moveTo>
                <a:lnTo>
                  <a:pt x="0" y="0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2" name="object 742"/>
          <p:cNvSpPr/>
          <p:nvPr/>
        </p:nvSpPr>
        <p:spPr>
          <a:xfrm>
            <a:off x="6140456" y="9006225"/>
            <a:ext cx="0" cy="25257"/>
          </a:xfrm>
          <a:custGeom>
            <a:avLst/>
            <a:gdLst/>
            <a:ahLst/>
            <a:cxnLst/>
            <a:rect l="l" t="t" r="r" b="b"/>
            <a:pathLst>
              <a:path w="0" h="25257">
                <a:moveTo>
                  <a:pt x="0" y="25257"/>
                </a:moveTo>
                <a:lnTo>
                  <a:pt x="0" y="0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3" name="object 743"/>
          <p:cNvSpPr/>
          <p:nvPr/>
        </p:nvSpPr>
        <p:spPr>
          <a:xfrm>
            <a:off x="6491282" y="9006225"/>
            <a:ext cx="0" cy="25257"/>
          </a:xfrm>
          <a:custGeom>
            <a:avLst/>
            <a:gdLst/>
            <a:ahLst/>
            <a:cxnLst/>
            <a:rect l="l" t="t" r="r" b="b"/>
            <a:pathLst>
              <a:path w="0" h="25257">
                <a:moveTo>
                  <a:pt x="0" y="25257"/>
                </a:moveTo>
                <a:lnTo>
                  <a:pt x="0" y="0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4" name="object 744"/>
          <p:cNvSpPr/>
          <p:nvPr/>
        </p:nvSpPr>
        <p:spPr>
          <a:xfrm>
            <a:off x="6842315" y="9006225"/>
            <a:ext cx="0" cy="25257"/>
          </a:xfrm>
          <a:custGeom>
            <a:avLst/>
            <a:gdLst/>
            <a:ahLst/>
            <a:cxnLst/>
            <a:rect l="l" t="t" r="r" b="b"/>
            <a:pathLst>
              <a:path w="0" h="25257">
                <a:moveTo>
                  <a:pt x="0" y="25257"/>
                </a:moveTo>
                <a:lnTo>
                  <a:pt x="0" y="0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5" name="object 745"/>
          <p:cNvSpPr/>
          <p:nvPr/>
        </p:nvSpPr>
        <p:spPr>
          <a:xfrm>
            <a:off x="4024283" y="9088481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6" name="object 746"/>
          <p:cNvSpPr/>
          <p:nvPr/>
        </p:nvSpPr>
        <p:spPr>
          <a:xfrm>
            <a:off x="4029512" y="908848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7" name="object 747"/>
          <p:cNvSpPr/>
          <p:nvPr/>
        </p:nvSpPr>
        <p:spPr>
          <a:xfrm>
            <a:off x="4029512" y="9088481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8" name="object 748"/>
          <p:cNvSpPr/>
          <p:nvPr/>
        </p:nvSpPr>
        <p:spPr>
          <a:xfrm>
            <a:off x="4034741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9" name="object 749"/>
          <p:cNvSpPr/>
          <p:nvPr/>
        </p:nvSpPr>
        <p:spPr>
          <a:xfrm>
            <a:off x="4039970" y="90947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0" name="object 750"/>
          <p:cNvSpPr/>
          <p:nvPr/>
        </p:nvSpPr>
        <p:spPr>
          <a:xfrm>
            <a:off x="4039970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1" name="object 751"/>
          <p:cNvSpPr/>
          <p:nvPr/>
        </p:nvSpPr>
        <p:spPr>
          <a:xfrm>
            <a:off x="4045199" y="9094796"/>
            <a:ext cx="5403" cy="0"/>
          </a:xfrm>
          <a:custGeom>
            <a:avLst/>
            <a:gdLst/>
            <a:ahLst/>
            <a:cxnLst/>
            <a:rect l="l" t="t" r="r" b="b"/>
            <a:pathLst>
              <a:path w="5403" h="0">
                <a:moveTo>
                  <a:pt x="0" y="0"/>
                </a:moveTo>
                <a:lnTo>
                  <a:pt x="5403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2" name="object 752"/>
          <p:cNvSpPr/>
          <p:nvPr/>
        </p:nvSpPr>
        <p:spPr>
          <a:xfrm>
            <a:off x="4050602" y="90947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3" name="object 753"/>
          <p:cNvSpPr/>
          <p:nvPr/>
        </p:nvSpPr>
        <p:spPr>
          <a:xfrm>
            <a:off x="4050602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4" name="object 754"/>
          <p:cNvSpPr/>
          <p:nvPr/>
        </p:nvSpPr>
        <p:spPr>
          <a:xfrm>
            <a:off x="4055831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5" name="object 755"/>
          <p:cNvSpPr/>
          <p:nvPr/>
        </p:nvSpPr>
        <p:spPr>
          <a:xfrm>
            <a:off x="4061060" y="90947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6" name="object 756"/>
          <p:cNvSpPr/>
          <p:nvPr/>
        </p:nvSpPr>
        <p:spPr>
          <a:xfrm>
            <a:off x="4061060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7" name="object 757"/>
          <p:cNvSpPr/>
          <p:nvPr/>
        </p:nvSpPr>
        <p:spPr>
          <a:xfrm>
            <a:off x="4066289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8" name="object 758"/>
          <p:cNvSpPr/>
          <p:nvPr/>
        </p:nvSpPr>
        <p:spPr>
          <a:xfrm>
            <a:off x="4071517" y="90947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9" name="object 759"/>
          <p:cNvSpPr/>
          <p:nvPr/>
        </p:nvSpPr>
        <p:spPr>
          <a:xfrm>
            <a:off x="4071517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0" name="object 760"/>
          <p:cNvSpPr/>
          <p:nvPr/>
        </p:nvSpPr>
        <p:spPr>
          <a:xfrm>
            <a:off x="4076746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1" name="object 761"/>
          <p:cNvSpPr/>
          <p:nvPr/>
        </p:nvSpPr>
        <p:spPr>
          <a:xfrm>
            <a:off x="4081975" y="90947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2" name="object 762"/>
          <p:cNvSpPr/>
          <p:nvPr/>
        </p:nvSpPr>
        <p:spPr>
          <a:xfrm>
            <a:off x="4081975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3" name="object 763"/>
          <p:cNvSpPr/>
          <p:nvPr/>
        </p:nvSpPr>
        <p:spPr>
          <a:xfrm>
            <a:off x="4087204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4" name="object 764"/>
          <p:cNvSpPr/>
          <p:nvPr/>
        </p:nvSpPr>
        <p:spPr>
          <a:xfrm>
            <a:off x="4092433" y="90947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5" name="object 765"/>
          <p:cNvSpPr/>
          <p:nvPr/>
        </p:nvSpPr>
        <p:spPr>
          <a:xfrm>
            <a:off x="4092433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6" name="object 766"/>
          <p:cNvSpPr/>
          <p:nvPr/>
        </p:nvSpPr>
        <p:spPr>
          <a:xfrm>
            <a:off x="4097662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7" name="object 767"/>
          <p:cNvSpPr/>
          <p:nvPr/>
        </p:nvSpPr>
        <p:spPr>
          <a:xfrm>
            <a:off x="4102891" y="90947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8" name="object 768"/>
          <p:cNvSpPr/>
          <p:nvPr/>
        </p:nvSpPr>
        <p:spPr>
          <a:xfrm>
            <a:off x="4102891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9" name="object 769"/>
          <p:cNvSpPr/>
          <p:nvPr/>
        </p:nvSpPr>
        <p:spPr>
          <a:xfrm>
            <a:off x="4108120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0" name="object 770"/>
          <p:cNvSpPr/>
          <p:nvPr/>
        </p:nvSpPr>
        <p:spPr>
          <a:xfrm>
            <a:off x="4113349" y="90947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1" name="object 771"/>
          <p:cNvSpPr/>
          <p:nvPr/>
        </p:nvSpPr>
        <p:spPr>
          <a:xfrm>
            <a:off x="4113349" y="909479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2" name="object 772"/>
          <p:cNvSpPr/>
          <p:nvPr/>
        </p:nvSpPr>
        <p:spPr>
          <a:xfrm>
            <a:off x="4118578" y="9094796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3" name="object 773"/>
          <p:cNvSpPr/>
          <p:nvPr/>
        </p:nvSpPr>
        <p:spPr>
          <a:xfrm>
            <a:off x="4123806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4" name="object 774"/>
          <p:cNvSpPr/>
          <p:nvPr/>
        </p:nvSpPr>
        <p:spPr>
          <a:xfrm>
            <a:off x="4129035" y="910111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5" name="object 775"/>
          <p:cNvSpPr/>
          <p:nvPr/>
        </p:nvSpPr>
        <p:spPr>
          <a:xfrm>
            <a:off x="4129035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6" name="object 776"/>
          <p:cNvSpPr/>
          <p:nvPr/>
        </p:nvSpPr>
        <p:spPr>
          <a:xfrm>
            <a:off x="4134264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7" name="object 777"/>
          <p:cNvSpPr/>
          <p:nvPr/>
        </p:nvSpPr>
        <p:spPr>
          <a:xfrm>
            <a:off x="4139493" y="910111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8" name="object 778"/>
          <p:cNvSpPr/>
          <p:nvPr/>
        </p:nvSpPr>
        <p:spPr>
          <a:xfrm>
            <a:off x="4139493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9" name="object 779"/>
          <p:cNvSpPr/>
          <p:nvPr/>
        </p:nvSpPr>
        <p:spPr>
          <a:xfrm>
            <a:off x="4144722" y="9101110"/>
            <a:ext cx="5403" cy="0"/>
          </a:xfrm>
          <a:custGeom>
            <a:avLst/>
            <a:gdLst/>
            <a:ahLst/>
            <a:cxnLst/>
            <a:rect l="l" t="t" r="r" b="b"/>
            <a:pathLst>
              <a:path w="5403" h="0">
                <a:moveTo>
                  <a:pt x="0" y="0"/>
                </a:moveTo>
                <a:lnTo>
                  <a:pt x="5403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0" name="object 780"/>
          <p:cNvSpPr/>
          <p:nvPr/>
        </p:nvSpPr>
        <p:spPr>
          <a:xfrm>
            <a:off x="4150125" y="910111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1" name="object 781"/>
          <p:cNvSpPr/>
          <p:nvPr/>
        </p:nvSpPr>
        <p:spPr>
          <a:xfrm>
            <a:off x="4150125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2" name="object 782"/>
          <p:cNvSpPr/>
          <p:nvPr/>
        </p:nvSpPr>
        <p:spPr>
          <a:xfrm>
            <a:off x="4155354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3" name="object 783"/>
          <p:cNvSpPr/>
          <p:nvPr/>
        </p:nvSpPr>
        <p:spPr>
          <a:xfrm>
            <a:off x="4160583" y="910111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4" name="object 784"/>
          <p:cNvSpPr/>
          <p:nvPr/>
        </p:nvSpPr>
        <p:spPr>
          <a:xfrm>
            <a:off x="4160583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5" name="object 785"/>
          <p:cNvSpPr/>
          <p:nvPr/>
        </p:nvSpPr>
        <p:spPr>
          <a:xfrm>
            <a:off x="4165812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6" name="object 786"/>
          <p:cNvSpPr/>
          <p:nvPr/>
        </p:nvSpPr>
        <p:spPr>
          <a:xfrm>
            <a:off x="4171041" y="910111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7" name="object 787"/>
          <p:cNvSpPr/>
          <p:nvPr/>
        </p:nvSpPr>
        <p:spPr>
          <a:xfrm>
            <a:off x="4171041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8" name="object 788"/>
          <p:cNvSpPr/>
          <p:nvPr/>
        </p:nvSpPr>
        <p:spPr>
          <a:xfrm>
            <a:off x="4176270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9" name="object 789"/>
          <p:cNvSpPr/>
          <p:nvPr/>
        </p:nvSpPr>
        <p:spPr>
          <a:xfrm>
            <a:off x="4181499" y="910111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0" name="object 790"/>
          <p:cNvSpPr/>
          <p:nvPr/>
        </p:nvSpPr>
        <p:spPr>
          <a:xfrm>
            <a:off x="4181499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1" name="object 791"/>
          <p:cNvSpPr/>
          <p:nvPr/>
        </p:nvSpPr>
        <p:spPr>
          <a:xfrm>
            <a:off x="4186728" y="910111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2" name="object 792"/>
          <p:cNvSpPr/>
          <p:nvPr/>
        </p:nvSpPr>
        <p:spPr>
          <a:xfrm>
            <a:off x="4191956" y="910111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3" name="object 793"/>
          <p:cNvSpPr/>
          <p:nvPr/>
        </p:nvSpPr>
        <p:spPr>
          <a:xfrm>
            <a:off x="4191956" y="9101110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4" name="object 794"/>
          <p:cNvSpPr/>
          <p:nvPr/>
        </p:nvSpPr>
        <p:spPr>
          <a:xfrm>
            <a:off x="4197186" y="910742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5" name="object 795"/>
          <p:cNvSpPr/>
          <p:nvPr/>
        </p:nvSpPr>
        <p:spPr>
          <a:xfrm>
            <a:off x="4202414" y="91074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6" name="object 796"/>
          <p:cNvSpPr/>
          <p:nvPr/>
        </p:nvSpPr>
        <p:spPr>
          <a:xfrm>
            <a:off x="4202414" y="910742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7" name="object 797"/>
          <p:cNvSpPr/>
          <p:nvPr/>
        </p:nvSpPr>
        <p:spPr>
          <a:xfrm>
            <a:off x="4207643" y="910742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8" name="object 798"/>
          <p:cNvSpPr/>
          <p:nvPr/>
        </p:nvSpPr>
        <p:spPr>
          <a:xfrm>
            <a:off x="4212872" y="91074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9" name="object 799"/>
          <p:cNvSpPr/>
          <p:nvPr/>
        </p:nvSpPr>
        <p:spPr>
          <a:xfrm>
            <a:off x="4212872" y="910742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0" name="object 800"/>
          <p:cNvSpPr/>
          <p:nvPr/>
        </p:nvSpPr>
        <p:spPr>
          <a:xfrm>
            <a:off x="4218101" y="910742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1" name="object 801"/>
          <p:cNvSpPr/>
          <p:nvPr/>
        </p:nvSpPr>
        <p:spPr>
          <a:xfrm>
            <a:off x="4223330" y="91074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2" name="object 802"/>
          <p:cNvSpPr/>
          <p:nvPr/>
        </p:nvSpPr>
        <p:spPr>
          <a:xfrm>
            <a:off x="4223330" y="910742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3" name="object 803"/>
          <p:cNvSpPr/>
          <p:nvPr/>
        </p:nvSpPr>
        <p:spPr>
          <a:xfrm>
            <a:off x="4228559" y="910742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4" name="object 804"/>
          <p:cNvSpPr/>
          <p:nvPr/>
        </p:nvSpPr>
        <p:spPr>
          <a:xfrm>
            <a:off x="4233788" y="91074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5" name="object 805"/>
          <p:cNvSpPr/>
          <p:nvPr/>
        </p:nvSpPr>
        <p:spPr>
          <a:xfrm>
            <a:off x="4233788" y="910742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6" name="object 806"/>
          <p:cNvSpPr/>
          <p:nvPr/>
        </p:nvSpPr>
        <p:spPr>
          <a:xfrm>
            <a:off x="4239017" y="910742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7" name="object 807"/>
          <p:cNvSpPr/>
          <p:nvPr/>
        </p:nvSpPr>
        <p:spPr>
          <a:xfrm>
            <a:off x="4244245" y="91074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8" name="object 808"/>
          <p:cNvSpPr/>
          <p:nvPr/>
        </p:nvSpPr>
        <p:spPr>
          <a:xfrm>
            <a:off x="4244245" y="910742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9" name="object 809"/>
          <p:cNvSpPr/>
          <p:nvPr/>
        </p:nvSpPr>
        <p:spPr>
          <a:xfrm>
            <a:off x="4249475" y="9107425"/>
            <a:ext cx="5403" cy="0"/>
          </a:xfrm>
          <a:custGeom>
            <a:avLst/>
            <a:gdLst/>
            <a:ahLst/>
            <a:cxnLst/>
            <a:rect l="l" t="t" r="r" b="b"/>
            <a:pathLst>
              <a:path w="5403" h="0">
                <a:moveTo>
                  <a:pt x="0" y="0"/>
                </a:moveTo>
                <a:lnTo>
                  <a:pt x="5403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0" name="object 810"/>
          <p:cNvSpPr/>
          <p:nvPr/>
        </p:nvSpPr>
        <p:spPr>
          <a:xfrm>
            <a:off x="4254878" y="91074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1" name="object 811"/>
          <p:cNvSpPr/>
          <p:nvPr/>
        </p:nvSpPr>
        <p:spPr>
          <a:xfrm>
            <a:off x="4254878" y="910742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2" name="object 812"/>
          <p:cNvSpPr/>
          <p:nvPr/>
        </p:nvSpPr>
        <p:spPr>
          <a:xfrm>
            <a:off x="4260107" y="9107425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3" name="object 813"/>
          <p:cNvSpPr/>
          <p:nvPr/>
        </p:nvSpPr>
        <p:spPr>
          <a:xfrm>
            <a:off x="4265336" y="911373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4" name="object 814"/>
          <p:cNvSpPr/>
          <p:nvPr/>
        </p:nvSpPr>
        <p:spPr>
          <a:xfrm>
            <a:off x="4265336" y="911373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5" name="object 815"/>
          <p:cNvSpPr/>
          <p:nvPr/>
        </p:nvSpPr>
        <p:spPr>
          <a:xfrm>
            <a:off x="4270564" y="911373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6" name="object 816"/>
          <p:cNvSpPr/>
          <p:nvPr/>
        </p:nvSpPr>
        <p:spPr>
          <a:xfrm>
            <a:off x="4275794" y="911373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7" name="object 817"/>
          <p:cNvSpPr/>
          <p:nvPr/>
        </p:nvSpPr>
        <p:spPr>
          <a:xfrm>
            <a:off x="4275794" y="911373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8" name="object 818"/>
          <p:cNvSpPr/>
          <p:nvPr/>
        </p:nvSpPr>
        <p:spPr>
          <a:xfrm>
            <a:off x="4281022" y="911373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9" name="object 819"/>
          <p:cNvSpPr/>
          <p:nvPr/>
        </p:nvSpPr>
        <p:spPr>
          <a:xfrm>
            <a:off x="4286251" y="911373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0" name="object 820"/>
          <p:cNvSpPr/>
          <p:nvPr/>
        </p:nvSpPr>
        <p:spPr>
          <a:xfrm>
            <a:off x="4286251" y="911373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1" name="object 821"/>
          <p:cNvSpPr/>
          <p:nvPr/>
        </p:nvSpPr>
        <p:spPr>
          <a:xfrm>
            <a:off x="4291480" y="911373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2" name="object 822"/>
          <p:cNvSpPr/>
          <p:nvPr/>
        </p:nvSpPr>
        <p:spPr>
          <a:xfrm>
            <a:off x="4296709" y="911373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3" name="object 823"/>
          <p:cNvSpPr/>
          <p:nvPr/>
        </p:nvSpPr>
        <p:spPr>
          <a:xfrm>
            <a:off x="4296709" y="911373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4" name="object 824"/>
          <p:cNvSpPr/>
          <p:nvPr/>
        </p:nvSpPr>
        <p:spPr>
          <a:xfrm>
            <a:off x="4301938" y="911373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5" name="object 825"/>
          <p:cNvSpPr/>
          <p:nvPr/>
        </p:nvSpPr>
        <p:spPr>
          <a:xfrm>
            <a:off x="4307167" y="911373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6" name="object 826"/>
          <p:cNvSpPr/>
          <p:nvPr/>
        </p:nvSpPr>
        <p:spPr>
          <a:xfrm>
            <a:off x="4307167" y="911373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7" name="object 827"/>
          <p:cNvSpPr/>
          <p:nvPr/>
        </p:nvSpPr>
        <p:spPr>
          <a:xfrm>
            <a:off x="4312396" y="911373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8" name="object 828"/>
          <p:cNvSpPr/>
          <p:nvPr/>
        </p:nvSpPr>
        <p:spPr>
          <a:xfrm>
            <a:off x="4317625" y="911373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9" name="object 829"/>
          <p:cNvSpPr/>
          <p:nvPr/>
        </p:nvSpPr>
        <p:spPr>
          <a:xfrm>
            <a:off x="4317625" y="9113739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0" name="object 830"/>
          <p:cNvSpPr/>
          <p:nvPr/>
        </p:nvSpPr>
        <p:spPr>
          <a:xfrm>
            <a:off x="4322853" y="912005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1" name="object 831"/>
          <p:cNvSpPr/>
          <p:nvPr/>
        </p:nvSpPr>
        <p:spPr>
          <a:xfrm>
            <a:off x="4328083" y="912005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2" name="object 832"/>
          <p:cNvSpPr/>
          <p:nvPr/>
        </p:nvSpPr>
        <p:spPr>
          <a:xfrm>
            <a:off x="4333311" y="912005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3" name="object 833"/>
          <p:cNvSpPr/>
          <p:nvPr/>
        </p:nvSpPr>
        <p:spPr>
          <a:xfrm>
            <a:off x="4333311" y="912005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4" name="object 834"/>
          <p:cNvSpPr/>
          <p:nvPr/>
        </p:nvSpPr>
        <p:spPr>
          <a:xfrm>
            <a:off x="4338540" y="912005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5" name="object 835"/>
          <p:cNvSpPr/>
          <p:nvPr/>
        </p:nvSpPr>
        <p:spPr>
          <a:xfrm>
            <a:off x="4343769" y="912005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6" name="object 836"/>
          <p:cNvSpPr/>
          <p:nvPr/>
        </p:nvSpPr>
        <p:spPr>
          <a:xfrm>
            <a:off x="4343769" y="912005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7" name="object 837"/>
          <p:cNvSpPr/>
          <p:nvPr/>
        </p:nvSpPr>
        <p:spPr>
          <a:xfrm>
            <a:off x="4348998" y="912005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8" name="object 838"/>
          <p:cNvSpPr/>
          <p:nvPr/>
        </p:nvSpPr>
        <p:spPr>
          <a:xfrm>
            <a:off x="4354227" y="912005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9" name="object 839"/>
          <p:cNvSpPr/>
          <p:nvPr/>
        </p:nvSpPr>
        <p:spPr>
          <a:xfrm>
            <a:off x="4354227" y="9120054"/>
            <a:ext cx="5403" cy="0"/>
          </a:xfrm>
          <a:custGeom>
            <a:avLst/>
            <a:gdLst/>
            <a:ahLst/>
            <a:cxnLst/>
            <a:rect l="l" t="t" r="r" b="b"/>
            <a:pathLst>
              <a:path w="5403" h="0">
                <a:moveTo>
                  <a:pt x="0" y="0"/>
                </a:moveTo>
                <a:lnTo>
                  <a:pt x="5403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0" name="object 840"/>
          <p:cNvSpPr/>
          <p:nvPr/>
        </p:nvSpPr>
        <p:spPr>
          <a:xfrm>
            <a:off x="4359630" y="912005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1" name="object 841"/>
          <p:cNvSpPr/>
          <p:nvPr/>
        </p:nvSpPr>
        <p:spPr>
          <a:xfrm>
            <a:off x="4364859" y="912005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2" name="object 842"/>
          <p:cNvSpPr/>
          <p:nvPr/>
        </p:nvSpPr>
        <p:spPr>
          <a:xfrm>
            <a:off x="4364859" y="912005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3" name="object 843"/>
          <p:cNvSpPr/>
          <p:nvPr/>
        </p:nvSpPr>
        <p:spPr>
          <a:xfrm>
            <a:off x="4370088" y="912005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4" name="object 844"/>
          <p:cNvSpPr/>
          <p:nvPr/>
        </p:nvSpPr>
        <p:spPr>
          <a:xfrm>
            <a:off x="4372702" y="9123211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5" name="object 845"/>
          <p:cNvSpPr/>
          <p:nvPr/>
        </p:nvSpPr>
        <p:spPr>
          <a:xfrm>
            <a:off x="4375317" y="912636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6" name="object 846"/>
          <p:cNvSpPr/>
          <p:nvPr/>
        </p:nvSpPr>
        <p:spPr>
          <a:xfrm>
            <a:off x="4380546" y="912636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7" name="object 847"/>
          <p:cNvSpPr/>
          <p:nvPr/>
        </p:nvSpPr>
        <p:spPr>
          <a:xfrm>
            <a:off x="4385775" y="912636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8" name="object 848"/>
          <p:cNvSpPr/>
          <p:nvPr/>
        </p:nvSpPr>
        <p:spPr>
          <a:xfrm>
            <a:off x="4385775" y="912636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9" name="object 849"/>
          <p:cNvSpPr/>
          <p:nvPr/>
        </p:nvSpPr>
        <p:spPr>
          <a:xfrm>
            <a:off x="4391004" y="912636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0" name="object 850"/>
          <p:cNvSpPr/>
          <p:nvPr/>
        </p:nvSpPr>
        <p:spPr>
          <a:xfrm>
            <a:off x="4396233" y="912636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1" name="object 851"/>
          <p:cNvSpPr/>
          <p:nvPr/>
        </p:nvSpPr>
        <p:spPr>
          <a:xfrm>
            <a:off x="4396233" y="912636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2" name="object 852"/>
          <p:cNvSpPr/>
          <p:nvPr/>
        </p:nvSpPr>
        <p:spPr>
          <a:xfrm>
            <a:off x="4401461" y="912636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3" name="object 853"/>
          <p:cNvSpPr/>
          <p:nvPr/>
        </p:nvSpPr>
        <p:spPr>
          <a:xfrm>
            <a:off x="4406690" y="912636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4" name="object 854"/>
          <p:cNvSpPr/>
          <p:nvPr/>
        </p:nvSpPr>
        <p:spPr>
          <a:xfrm>
            <a:off x="4406690" y="912636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5" name="object 855"/>
          <p:cNvSpPr/>
          <p:nvPr/>
        </p:nvSpPr>
        <p:spPr>
          <a:xfrm>
            <a:off x="4411919" y="912636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6" name="object 856"/>
          <p:cNvSpPr/>
          <p:nvPr/>
        </p:nvSpPr>
        <p:spPr>
          <a:xfrm>
            <a:off x="4417148" y="912636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7" name="object 857"/>
          <p:cNvSpPr/>
          <p:nvPr/>
        </p:nvSpPr>
        <p:spPr>
          <a:xfrm>
            <a:off x="4417148" y="912636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8" name="object 858"/>
          <p:cNvSpPr/>
          <p:nvPr/>
        </p:nvSpPr>
        <p:spPr>
          <a:xfrm>
            <a:off x="4422377" y="9126368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9" name="object 859"/>
          <p:cNvSpPr/>
          <p:nvPr/>
        </p:nvSpPr>
        <p:spPr>
          <a:xfrm>
            <a:off x="4427606" y="913268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0" name="object 860"/>
          <p:cNvSpPr/>
          <p:nvPr/>
        </p:nvSpPr>
        <p:spPr>
          <a:xfrm>
            <a:off x="4427606" y="913268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1" name="object 861"/>
          <p:cNvSpPr/>
          <p:nvPr/>
        </p:nvSpPr>
        <p:spPr>
          <a:xfrm>
            <a:off x="4432835" y="913268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2" name="object 862"/>
          <p:cNvSpPr/>
          <p:nvPr/>
        </p:nvSpPr>
        <p:spPr>
          <a:xfrm>
            <a:off x="4438064" y="913268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3" name="object 863"/>
          <p:cNvSpPr/>
          <p:nvPr/>
        </p:nvSpPr>
        <p:spPr>
          <a:xfrm>
            <a:off x="4438064" y="913268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4" name="object 864"/>
          <p:cNvSpPr/>
          <p:nvPr/>
        </p:nvSpPr>
        <p:spPr>
          <a:xfrm>
            <a:off x="4443293" y="913268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5" name="object 865"/>
          <p:cNvSpPr/>
          <p:nvPr/>
        </p:nvSpPr>
        <p:spPr>
          <a:xfrm>
            <a:off x="4448522" y="913268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6" name="object 866"/>
          <p:cNvSpPr/>
          <p:nvPr/>
        </p:nvSpPr>
        <p:spPr>
          <a:xfrm>
            <a:off x="4448522" y="913268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7" name="object 867"/>
          <p:cNvSpPr/>
          <p:nvPr/>
        </p:nvSpPr>
        <p:spPr>
          <a:xfrm>
            <a:off x="4453751" y="9132682"/>
            <a:ext cx="5403" cy="0"/>
          </a:xfrm>
          <a:custGeom>
            <a:avLst/>
            <a:gdLst/>
            <a:ahLst/>
            <a:cxnLst/>
            <a:rect l="l" t="t" r="r" b="b"/>
            <a:pathLst>
              <a:path w="5403" h="0">
                <a:moveTo>
                  <a:pt x="0" y="0"/>
                </a:moveTo>
                <a:lnTo>
                  <a:pt x="5403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8" name="object 868"/>
          <p:cNvSpPr/>
          <p:nvPr/>
        </p:nvSpPr>
        <p:spPr>
          <a:xfrm>
            <a:off x="4459154" y="913268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9" name="object 869"/>
          <p:cNvSpPr/>
          <p:nvPr/>
        </p:nvSpPr>
        <p:spPr>
          <a:xfrm>
            <a:off x="4459154" y="913268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0" name="object 870"/>
          <p:cNvSpPr/>
          <p:nvPr/>
        </p:nvSpPr>
        <p:spPr>
          <a:xfrm>
            <a:off x="4464383" y="9132682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1" name="object 871"/>
          <p:cNvSpPr/>
          <p:nvPr/>
        </p:nvSpPr>
        <p:spPr>
          <a:xfrm>
            <a:off x="4469612" y="913899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2" name="object 872"/>
          <p:cNvSpPr/>
          <p:nvPr/>
        </p:nvSpPr>
        <p:spPr>
          <a:xfrm>
            <a:off x="4469612" y="913899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3" name="object 873"/>
          <p:cNvSpPr/>
          <p:nvPr/>
        </p:nvSpPr>
        <p:spPr>
          <a:xfrm>
            <a:off x="4474840" y="913899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4" name="object 874"/>
          <p:cNvSpPr/>
          <p:nvPr/>
        </p:nvSpPr>
        <p:spPr>
          <a:xfrm>
            <a:off x="4480069" y="913899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5" name="object 875"/>
          <p:cNvSpPr/>
          <p:nvPr/>
        </p:nvSpPr>
        <p:spPr>
          <a:xfrm>
            <a:off x="4480069" y="913899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6" name="object 876"/>
          <p:cNvSpPr/>
          <p:nvPr/>
        </p:nvSpPr>
        <p:spPr>
          <a:xfrm>
            <a:off x="4485298" y="913899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7" name="object 877"/>
          <p:cNvSpPr/>
          <p:nvPr/>
        </p:nvSpPr>
        <p:spPr>
          <a:xfrm>
            <a:off x="4490527" y="913899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8" name="object 878"/>
          <p:cNvSpPr/>
          <p:nvPr/>
        </p:nvSpPr>
        <p:spPr>
          <a:xfrm>
            <a:off x="4490527" y="913899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9" name="object 879"/>
          <p:cNvSpPr/>
          <p:nvPr/>
        </p:nvSpPr>
        <p:spPr>
          <a:xfrm>
            <a:off x="4495756" y="913899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0" name="object 880"/>
          <p:cNvSpPr/>
          <p:nvPr/>
        </p:nvSpPr>
        <p:spPr>
          <a:xfrm>
            <a:off x="4500985" y="913899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1" name="object 881"/>
          <p:cNvSpPr/>
          <p:nvPr/>
        </p:nvSpPr>
        <p:spPr>
          <a:xfrm>
            <a:off x="4500985" y="9138997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2" name="object 882"/>
          <p:cNvSpPr/>
          <p:nvPr/>
        </p:nvSpPr>
        <p:spPr>
          <a:xfrm>
            <a:off x="4506214" y="914531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3" name="object 883"/>
          <p:cNvSpPr/>
          <p:nvPr/>
        </p:nvSpPr>
        <p:spPr>
          <a:xfrm>
            <a:off x="4511443" y="914531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4" name="object 884"/>
          <p:cNvSpPr/>
          <p:nvPr/>
        </p:nvSpPr>
        <p:spPr>
          <a:xfrm>
            <a:off x="4511443" y="914531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5" name="object 885"/>
          <p:cNvSpPr/>
          <p:nvPr/>
        </p:nvSpPr>
        <p:spPr>
          <a:xfrm>
            <a:off x="4516672" y="914531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6" name="object 886"/>
          <p:cNvSpPr/>
          <p:nvPr/>
        </p:nvSpPr>
        <p:spPr>
          <a:xfrm>
            <a:off x="4521901" y="914531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7" name="object 887"/>
          <p:cNvSpPr/>
          <p:nvPr/>
        </p:nvSpPr>
        <p:spPr>
          <a:xfrm>
            <a:off x="4521901" y="914531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8" name="object 888"/>
          <p:cNvSpPr/>
          <p:nvPr/>
        </p:nvSpPr>
        <p:spPr>
          <a:xfrm>
            <a:off x="4527129" y="914531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9" name="object 889"/>
          <p:cNvSpPr/>
          <p:nvPr/>
        </p:nvSpPr>
        <p:spPr>
          <a:xfrm>
            <a:off x="4532359" y="914531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0" name="object 890"/>
          <p:cNvSpPr/>
          <p:nvPr/>
        </p:nvSpPr>
        <p:spPr>
          <a:xfrm>
            <a:off x="4537587" y="914531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1" name="object 891"/>
          <p:cNvSpPr/>
          <p:nvPr/>
        </p:nvSpPr>
        <p:spPr>
          <a:xfrm>
            <a:off x="4537587" y="9145312"/>
            <a:ext cx="5228" cy="6567"/>
          </a:xfrm>
          <a:custGeom>
            <a:avLst/>
            <a:gdLst/>
            <a:ahLst/>
            <a:cxnLst/>
            <a:rect l="l" t="t" r="r" b="b"/>
            <a:pathLst>
              <a:path w="5228" h="6567">
                <a:moveTo>
                  <a:pt x="0" y="0"/>
                </a:moveTo>
                <a:lnTo>
                  <a:pt x="0" y="0"/>
                </a:lnTo>
                <a:lnTo>
                  <a:pt x="5228" y="6567"/>
                </a:lnTo>
              </a:path>
            </a:pathLst>
          </a:custGeom>
          <a:ln w="56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2" name="object 892"/>
          <p:cNvSpPr/>
          <p:nvPr/>
        </p:nvSpPr>
        <p:spPr>
          <a:xfrm>
            <a:off x="4542816" y="915187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3" name="object 893"/>
          <p:cNvSpPr/>
          <p:nvPr/>
        </p:nvSpPr>
        <p:spPr>
          <a:xfrm>
            <a:off x="4548045" y="915187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4" name="object 894"/>
          <p:cNvSpPr/>
          <p:nvPr/>
        </p:nvSpPr>
        <p:spPr>
          <a:xfrm>
            <a:off x="4548045" y="915187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5" name="object 895"/>
          <p:cNvSpPr/>
          <p:nvPr/>
        </p:nvSpPr>
        <p:spPr>
          <a:xfrm>
            <a:off x="4553274" y="915187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6" name="object 896"/>
          <p:cNvSpPr/>
          <p:nvPr/>
        </p:nvSpPr>
        <p:spPr>
          <a:xfrm>
            <a:off x="4558503" y="915187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7" name="object 897"/>
          <p:cNvSpPr/>
          <p:nvPr/>
        </p:nvSpPr>
        <p:spPr>
          <a:xfrm>
            <a:off x="4558503" y="9151879"/>
            <a:ext cx="5403" cy="0"/>
          </a:xfrm>
          <a:custGeom>
            <a:avLst/>
            <a:gdLst/>
            <a:ahLst/>
            <a:cxnLst/>
            <a:rect l="l" t="t" r="r" b="b"/>
            <a:pathLst>
              <a:path w="5403" h="0">
                <a:moveTo>
                  <a:pt x="0" y="0"/>
                </a:moveTo>
                <a:lnTo>
                  <a:pt x="5403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8" name="object 898"/>
          <p:cNvSpPr/>
          <p:nvPr/>
        </p:nvSpPr>
        <p:spPr>
          <a:xfrm>
            <a:off x="4563906" y="915187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9" name="object 899"/>
          <p:cNvSpPr/>
          <p:nvPr/>
        </p:nvSpPr>
        <p:spPr>
          <a:xfrm>
            <a:off x="4569135" y="915187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0" name="object 900"/>
          <p:cNvSpPr/>
          <p:nvPr/>
        </p:nvSpPr>
        <p:spPr>
          <a:xfrm>
            <a:off x="4569135" y="9151879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1" name="object 901"/>
          <p:cNvSpPr/>
          <p:nvPr/>
        </p:nvSpPr>
        <p:spPr>
          <a:xfrm>
            <a:off x="4574364" y="915819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2" name="object 902"/>
          <p:cNvSpPr/>
          <p:nvPr/>
        </p:nvSpPr>
        <p:spPr>
          <a:xfrm>
            <a:off x="4579593" y="915819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3" name="object 903"/>
          <p:cNvSpPr/>
          <p:nvPr/>
        </p:nvSpPr>
        <p:spPr>
          <a:xfrm>
            <a:off x="4579593" y="915819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4" name="object 904"/>
          <p:cNvSpPr/>
          <p:nvPr/>
        </p:nvSpPr>
        <p:spPr>
          <a:xfrm>
            <a:off x="4584822" y="915819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5" name="object 905"/>
          <p:cNvSpPr/>
          <p:nvPr/>
        </p:nvSpPr>
        <p:spPr>
          <a:xfrm>
            <a:off x="4590051" y="915819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6" name="object 906"/>
          <p:cNvSpPr/>
          <p:nvPr/>
        </p:nvSpPr>
        <p:spPr>
          <a:xfrm>
            <a:off x="4590051" y="915819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7" name="object 907"/>
          <p:cNvSpPr/>
          <p:nvPr/>
        </p:nvSpPr>
        <p:spPr>
          <a:xfrm>
            <a:off x="4595279" y="915819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8" name="object 908"/>
          <p:cNvSpPr/>
          <p:nvPr/>
        </p:nvSpPr>
        <p:spPr>
          <a:xfrm>
            <a:off x="4600509" y="915819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9" name="object 909"/>
          <p:cNvSpPr/>
          <p:nvPr/>
        </p:nvSpPr>
        <p:spPr>
          <a:xfrm>
            <a:off x="4600509" y="9158193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0" name="object 910"/>
          <p:cNvSpPr/>
          <p:nvPr/>
        </p:nvSpPr>
        <p:spPr>
          <a:xfrm>
            <a:off x="4605737" y="916450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1" name="object 911"/>
          <p:cNvSpPr/>
          <p:nvPr/>
        </p:nvSpPr>
        <p:spPr>
          <a:xfrm>
            <a:off x="4610967" y="916450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2" name="object 912"/>
          <p:cNvSpPr/>
          <p:nvPr/>
        </p:nvSpPr>
        <p:spPr>
          <a:xfrm>
            <a:off x="4610967" y="916450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3" name="object 913"/>
          <p:cNvSpPr/>
          <p:nvPr/>
        </p:nvSpPr>
        <p:spPr>
          <a:xfrm>
            <a:off x="4616195" y="916450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4" name="object 914"/>
          <p:cNvSpPr/>
          <p:nvPr/>
        </p:nvSpPr>
        <p:spPr>
          <a:xfrm>
            <a:off x="4621424" y="916450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5" name="object 915"/>
          <p:cNvSpPr/>
          <p:nvPr/>
        </p:nvSpPr>
        <p:spPr>
          <a:xfrm>
            <a:off x="4621424" y="916450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6" name="object 916"/>
          <p:cNvSpPr/>
          <p:nvPr/>
        </p:nvSpPr>
        <p:spPr>
          <a:xfrm>
            <a:off x="4626653" y="9164508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7" name="object 917"/>
          <p:cNvSpPr/>
          <p:nvPr/>
        </p:nvSpPr>
        <p:spPr>
          <a:xfrm>
            <a:off x="4631882" y="917082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8" name="object 918"/>
          <p:cNvSpPr/>
          <p:nvPr/>
        </p:nvSpPr>
        <p:spPr>
          <a:xfrm>
            <a:off x="4631882" y="917082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9" name="object 919"/>
          <p:cNvSpPr/>
          <p:nvPr/>
        </p:nvSpPr>
        <p:spPr>
          <a:xfrm>
            <a:off x="4637111" y="917082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0" name="object 920"/>
          <p:cNvSpPr/>
          <p:nvPr/>
        </p:nvSpPr>
        <p:spPr>
          <a:xfrm>
            <a:off x="4642340" y="917082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1" name="object 921"/>
          <p:cNvSpPr/>
          <p:nvPr/>
        </p:nvSpPr>
        <p:spPr>
          <a:xfrm>
            <a:off x="4642340" y="917082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2" name="object 922"/>
          <p:cNvSpPr/>
          <p:nvPr/>
        </p:nvSpPr>
        <p:spPr>
          <a:xfrm>
            <a:off x="4647569" y="917082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3" name="object 923"/>
          <p:cNvSpPr/>
          <p:nvPr/>
        </p:nvSpPr>
        <p:spPr>
          <a:xfrm>
            <a:off x="4652798" y="917082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4" name="object 924"/>
          <p:cNvSpPr/>
          <p:nvPr/>
        </p:nvSpPr>
        <p:spPr>
          <a:xfrm>
            <a:off x="4652798" y="9170822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5" name="object 925"/>
          <p:cNvSpPr/>
          <p:nvPr/>
        </p:nvSpPr>
        <p:spPr>
          <a:xfrm>
            <a:off x="4658026" y="9177136"/>
            <a:ext cx="5438" cy="0"/>
          </a:xfrm>
          <a:custGeom>
            <a:avLst/>
            <a:gdLst/>
            <a:ahLst/>
            <a:cxnLst/>
            <a:rect l="l" t="t" r="r" b="b"/>
            <a:pathLst>
              <a:path w="5438" h="0">
                <a:moveTo>
                  <a:pt x="0" y="0"/>
                </a:moveTo>
                <a:lnTo>
                  <a:pt x="543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6" name="object 926"/>
          <p:cNvSpPr/>
          <p:nvPr/>
        </p:nvSpPr>
        <p:spPr>
          <a:xfrm>
            <a:off x="4663464" y="91771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7" name="object 927"/>
          <p:cNvSpPr/>
          <p:nvPr/>
        </p:nvSpPr>
        <p:spPr>
          <a:xfrm>
            <a:off x="4663464" y="917713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8" name="object 928"/>
          <p:cNvSpPr/>
          <p:nvPr/>
        </p:nvSpPr>
        <p:spPr>
          <a:xfrm>
            <a:off x="4668694" y="917713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9" name="object 929"/>
          <p:cNvSpPr/>
          <p:nvPr/>
        </p:nvSpPr>
        <p:spPr>
          <a:xfrm>
            <a:off x="4673922" y="917713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0" name="object 930"/>
          <p:cNvSpPr/>
          <p:nvPr/>
        </p:nvSpPr>
        <p:spPr>
          <a:xfrm>
            <a:off x="4673922" y="9177136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1" name="object 931"/>
          <p:cNvSpPr/>
          <p:nvPr/>
        </p:nvSpPr>
        <p:spPr>
          <a:xfrm>
            <a:off x="4679151" y="9183451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2" name="object 932"/>
          <p:cNvSpPr/>
          <p:nvPr/>
        </p:nvSpPr>
        <p:spPr>
          <a:xfrm>
            <a:off x="4684380" y="918345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3" name="object 933"/>
          <p:cNvSpPr/>
          <p:nvPr/>
        </p:nvSpPr>
        <p:spPr>
          <a:xfrm>
            <a:off x="4684380" y="9183451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4" name="object 934"/>
          <p:cNvSpPr/>
          <p:nvPr/>
        </p:nvSpPr>
        <p:spPr>
          <a:xfrm>
            <a:off x="4689609" y="9183451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5" name="object 935"/>
          <p:cNvSpPr/>
          <p:nvPr/>
        </p:nvSpPr>
        <p:spPr>
          <a:xfrm>
            <a:off x="4694838" y="918345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6" name="object 936"/>
          <p:cNvSpPr/>
          <p:nvPr/>
        </p:nvSpPr>
        <p:spPr>
          <a:xfrm>
            <a:off x="4694838" y="9183451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7" name="object 937"/>
          <p:cNvSpPr/>
          <p:nvPr/>
        </p:nvSpPr>
        <p:spPr>
          <a:xfrm>
            <a:off x="4700067" y="918976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8" name="object 938"/>
          <p:cNvSpPr/>
          <p:nvPr/>
        </p:nvSpPr>
        <p:spPr>
          <a:xfrm>
            <a:off x="4705296" y="918976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9" name="object 939"/>
          <p:cNvSpPr/>
          <p:nvPr/>
        </p:nvSpPr>
        <p:spPr>
          <a:xfrm>
            <a:off x="4705296" y="918976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0" name="object 940"/>
          <p:cNvSpPr/>
          <p:nvPr/>
        </p:nvSpPr>
        <p:spPr>
          <a:xfrm>
            <a:off x="4710525" y="918976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1" name="object 941"/>
          <p:cNvSpPr/>
          <p:nvPr/>
        </p:nvSpPr>
        <p:spPr>
          <a:xfrm>
            <a:off x="4715754" y="918976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2" name="object 942"/>
          <p:cNvSpPr/>
          <p:nvPr/>
        </p:nvSpPr>
        <p:spPr>
          <a:xfrm>
            <a:off x="4715754" y="9189766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3" name="object 943"/>
          <p:cNvSpPr/>
          <p:nvPr/>
        </p:nvSpPr>
        <p:spPr>
          <a:xfrm>
            <a:off x="4720983" y="919608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4" name="object 944"/>
          <p:cNvSpPr/>
          <p:nvPr/>
        </p:nvSpPr>
        <p:spPr>
          <a:xfrm>
            <a:off x="4726211" y="919608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5" name="object 945"/>
          <p:cNvSpPr/>
          <p:nvPr/>
        </p:nvSpPr>
        <p:spPr>
          <a:xfrm>
            <a:off x="4726211" y="919608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6" name="object 946"/>
          <p:cNvSpPr/>
          <p:nvPr/>
        </p:nvSpPr>
        <p:spPr>
          <a:xfrm>
            <a:off x="4731441" y="919608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7" name="object 947"/>
          <p:cNvSpPr/>
          <p:nvPr/>
        </p:nvSpPr>
        <p:spPr>
          <a:xfrm>
            <a:off x="4736669" y="9196080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8" name="object 948"/>
          <p:cNvSpPr/>
          <p:nvPr/>
        </p:nvSpPr>
        <p:spPr>
          <a:xfrm>
            <a:off x="4741898" y="920239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9" name="object 949"/>
          <p:cNvSpPr/>
          <p:nvPr/>
        </p:nvSpPr>
        <p:spPr>
          <a:xfrm>
            <a:off x="4741898" y="920239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0" name="object 950"/>
          <p:cNvSpPr/>
          <p:nvPr/>
        </p:nvSpPr>
        <p:spPr>
          <a:xfrm>
            <a:off x="4747127" y="920239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1" name="object 951"/>
          <p:cNvSpPr/>
          <p:nvPr/>
        </p:nvSpPr>
        <p:spPr>
          <a:xfrm>
            <a:off x="4752356" y="920239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2" name="object 952"/>
          <p:cNvSpPr/>
          <p:nvPr/>
        </p:nvSpPr>
        <p:spPr>
          <a:xfrm>
            <a:off x="4752356" y="9202394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3" name="object 953"/>
          <p:cNvSpPr/>
          <p:nvPr/>
        </p:nvSpPr>
        <p:spPr>
          <a:xfrm>
            <a:off x="4757585" y="920870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4" name="object 954"/>
          <p:cNvSpPr/>
          <p:nvPr/>
        </p:nvSpPr>
        <p:spPr>
          <a:xfrm>
            <a:off x="4762814" y="920870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5" name="object 955"/>
          <p:cNvSpPr/>
          <p:nvPr/>
        </p:nvSpPr>
        <p:spPr>
          <a:xfrm>
            <a:off x="4762814" y="9208709"/>
            <a:ext cx="5368" cy="0"/>
          </a:xfrm>
          <a:custGeom>
            <a:avLst/>
            <a:gdLst/>
            <a:ahLst/>
            <a:cxnLst/>
            <a:rect l="l" t="t" r="r" b="b"/>
            <a:pathLst>
              <a:path w="5368" h="0">
                <a:moveTo>
                  <a:pt x="0" y="0"/>
                </a:moveTo>
                <a:lnTo>
                  <a:pt x="536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6" name="object 956"/>
          <p:cNvSpPr/>
          <p:nvPr/>
        </p:nvSpPr>
        <p:spPr>
          <a:xfrm>
            <a:off x="4768182" y="920870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7" name="object 957"/>
          <p:cNvSpPr/>
          <p:nvPr/>
        </p:nvSpPr>
        <p:spPr>
          <a:xfrm>
            <a:off x="4770797" y="921186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8" name="object 958"/>
          <p:cNvSpPr/>
          <p:nvPr/>
        </p:nvSpPr>
        <p:spPr>
          <a:xfrm>
            <a:off x="4773411" y="921502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9" name="object 959"/>
          <p:cNvSpPr/>
          <p:nvPr/>
        </p:nvSpPr>
        <p:spPr>
          <a:xfrm>
            <a:off x="4778640" y="921502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0" name="object 960"/>
          <p:cNvSpPr/>
          <p:nvPr/>
        </p:nvSpPr>
        <p:spPr>
          <a:xfrm>
            <a:off x="4783869" y="921502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1" name="object 961"/>
          <p:cNvSpPr/>
          <p:nvPr/>
        </p:nvSpPr>
        <p:spPr>
          <a:xfrm>
            <a:off x="4783869" y="9215023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2" name="object 962"/>
          <p:cNvSpPr/>
          <p:nvPr/>
        </p:nvSpPr>
        <p:spPr>
          <a:xfrm>
            <a:off x="4789098" y="922133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3" name="object 963"/>
          <p:cNvSpPr/>
          <p:nvPr/>
        </p:nvSpPr>
        <p:spPr>
          <a:xfrm>
            <a:off x="4794327" y="922133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4" name="object 964"/>
          <p:cNvSpPr/>
          <p:nvPr/>
        </p:nvSpPr>
        <p:spPr>
          <a:xfrm>
            <a:off x="4794327" y="922133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5" name="object 965"/>
          <p:cNvSpPr/>
          <p:nvPr/>
        </p:nvSpPr>
        <p:spPr>
          <a:xfrm>
            <a:off x="4799556" y="9221337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6" name="object 966"/>
          <p:cNvSpPr/>
          <p:nvPr/>
        </p:nvSpPr>
        <p:spPr>
          <a:xfrm>
            <a:off x="4804785" y="922765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7" name="object 967"/>
          <p:cNvSpPr/>
          <p:nvPr/>
        </p:nvSpPr>
        <p:spPr>
          <a:xfrm>
            <a:off x="4804785" y="922765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8" name="object 968"/>
          <p:cNvSpPr/>
          <p:nvPr/>
        </p:nvSpPr>
        <p:spPr>
          <a:xfrm>
            <a:off x="4810013" y="922765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9" name="object 969"/>
          <p:cNvSpPr/>
          <p:nvPr/>
        </p:nvSpPr>
        <p:spPr>
          <a:xfrm>
            <a:off x="4812628" y="923089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0" name="object 970"/>
          <p:cNvSpPr/>
          <p:nvPr/>
        </p:nvSpPr>
        <p:spPr>
          <a:xfrm>
            <a:off x="4815242" y="923413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1" name="object 971"/>
          <p:cNvSpPr/>
          <p:nvPr/>
        </p:nvSpPr>
        <p:spPr>
          <a:xfrm>
            <a:off x="4820471" y="923413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2" name="object 972"/>
          <p:cNvSpPr/>
          <p:nvPr/>
        </p:nvSpPr>
        <p:spPr>
          <a:xfrm>
            <a:off x="4825700" y="923413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3" name="object 973"/>
          <p:cNvSpPr/>
          <p:nvPr/>
        </p:nvSpPr>
        <p:spPr>
          <a:xfrm>
            <a:off x="4825700" y="9234135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4" name="object 974"/>
          <p:cNvSpPr/>
          <p:nvPr/>
        </p:nvSpPr>
        <p:spPr>
          <a:xfrm>
            <a:off x="4830929" y="924044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5" name="object 975"/>
          <p:cNvSpPr/>
          <p:nvPr/>
        </p:nvSpPr>
        <p:spPr>
          <a:xfrm>
            <a:off x="4836158" y="924044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6" name="object 976"/>
          <p:cNvSpPr/>
          <p:nvPr/>
        </p:nvSpPr>
        <p:spPr>
          <a:xfrm>
            <a:off x="4836158" y="9240449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7" name="object 977"/>
          <p:cNvSpPr/>
          <p:nvPr/>
        </p:nvSpPr>
        <p:spPr>
          <a:xfrm>
            <a:off x="4841387" y="924676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8" name="object 978"/>
          <p:cNvSpPr/>
          <p:nvPr/>
        </p:nvSpPr>
        <p:spPr>
          <a:xfrm>
            <a:off x="4846616" y="924676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9" name="object 979"/>
          <p:cNvSpPr/>
          <p:nvPr/>
        </p:nvSpPr>
        <p:spPr>
          <a:xfrm>
            <a:off x="4846616" y="9246764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0" name="object 980"/>
          <p:cNvSpPr/>
          <p:nvPr/>
        </p:nvSpPr>
        <p:spPr>
          <a:xfrm>
            <a:off x="4851845" y="925307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1" name="object 981"/>
          <p:cNvSpPr/>
          <p:nvPr/>
        </p:nvSpPr>
        <p:spPr>
          <a:xfrm>
            <a:off x="4857074" y="925307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2" name="object 982"/>
          <p:cNvSpPr/>
          <p:nvPr/>
        </p:nvSpPr>
        <p:spPr>
          <a:xfrm>
            <a:off x="4857074" y="9253079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3" name="object 983"/>
          <p:cNvSpPr/>
          <p:nvPr/>
        </p:nvSpPr>
        <p:spPr>
          <a:xfrm>
            <a:off x="4862302" y="925939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4" name="object 984"/>
          <p:cNvSpPr/>
          <p:nvPr/>
        </p:nvSpPr>
        <p:spPr>
          <a:xfrm>
            <a:off x="4867531" y="925939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5" name="object 985"/>
          <p:cNvSpPr/>
          <p:nvPr/>
        </p:nvSpPr>
        <p:spPr>
          <a:xfrm>
            <a:off x="4867531" y="9259393"/>
            <a:ext cx="5438" cy="6314"/>
          </a:xfrm>
          <a:custGeom>
            <a:avLst/>
            <a:gdLst/>
            <a:ahLst/>
            <a:cxnLst/>
            <a:rect l="l" t="t" r="r" b="b"/>
            <a:pathLst>
              <a:path w="5438" h="6314">
                <a:moveTo>
                  <a:pt x="0" y="0"/>
                </a:moveTo>
                <a:lnTo>
                  <a:pt x="0" y="0"/>
                </a:lnTo>
                <a:lnTo>
                  <a:pt x="5438" y="6314"/>
                </a:lnTo>
              </a:path>
            </a:pathLst>
          </a:custGeom>
          <a:ln w="56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6" name="object 986"/>
          <p:cNvSpPr/>
          <p:nvPr/>
        </p:nvSpPr>
        <p:spPr>
          <a:xfrm>
            <a:off x="4872970" y="926570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7" name="object 987"/>
          <p:cNvSpPr/>
          <p:nvPr/>
        </p:nvSpPr>
        <p:spPr>
          <a:xfrm>
            <a:off x="4878198" y="926570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8" name="object 988"/>
          <p:cNvSpPr/>
          <p:nvPr/>
        </p:nvSpPr>
        <p:spPr>
          <a:xfrm>
            <a:off x="4878198" y="9265708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9" name="object 989"/>
          <p:cNvSpPr/>
          <p:nvPr/>
        </p:nvSpPr>
        <p:spPr>
          <a:xfrm>
            <a:off x="4883427" y="927202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0" name="object 990"/>
          <p:cNvSpPr/>
          <p:nvPr/>
        </p:nvSpPr>
        <p:spPr>
          <a:xfrm>
            <a:off x="4886042" y="927517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1" name="object 991"/>
          <p:cNvSpPr/>
          <p:nvPr/>
        </p:nvSpPr>
        <p:spPr>
          <a:xfrm>
            <a:off x="4888656" y="927833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2" name="object 992"/>
          <p:cNvSpPr/>
          <p:nvPr/>
        </p:nvSpPr>
        <p:spPr>
          <a:xfrm>
            <a:off x="4893885" y="927833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3" name="object 993"/>
          <p:cNvSpPr/>
          <p:nvPr/>
        </p:nvSpPr>
        <p:spPr>
          <a:xfrm>
            <a:off x="4896499" y="928149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4" name="object 994"/>
          <p:cNvSpPr/>
          <p:nvPr/>
        </p:nvSpPr>
        <p:spPr>
          <a:xfrm>
            <a:off x="4899114" y="9284651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5" name="object 995"/>
          <p:cNvSpPr/>
          <p:nvPr/>
        </p:nvSpPr>
        <p:spPr>
          <a:xfrm>
            <a:off x="4904343" y="9284651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6" name="object 996"/>
          <p:cNvSpPr/>
          <p:nvPr/>
        </p:nvSpPr>
        <p:spPr>
          <a:xfrm>
            <a:off x="4909572" y="929096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7" name="object 997"/>
          <p:cNvSpPr/>
          <p:nvPr/>
        </p:nvSpPr>
        <p:spPr>
          <a:xfrm>
            <a:off x="4909572" y="9290966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8" name="object 998"/>
          <p:cNvSpPr/>
          <p:nvPr/>
        </p:nvSpPr>
        <p:spPr>
          <a:xfrm>
            <a:off x="4914801" y="929728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9" name="object 999"/>
          <p:cNvSpPr/>
          <p:nvPr/>
        </p:nvSpPr>
        <p:spPr>
          <a:xfrm>
            <a:off x="4917415" y="930043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0" name="object 1000"/>
          <p:cNvSpPr/>
          <p:nvPr/>
        </p:nvSpPr>
        <p:spPr>
          <a:xfrm>
            <a:off x="4920030" y="930359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1" name="object 1001"/>
          <p:cNvSpPr/>
          <p:nvPr/>
        </p:nvSpPr>
        <p:spPr>
          <a:xfrm>
            <a:off x="4925259" y="9303594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2" name="object 1002"/>
          <p:cNvSpPr/>
          <p:nvPr/>
        </p:nvSpPr>
        <p:spPr>
          <a:xfrm>
            <a:off x="4930487" y="930990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3" name="object 1003"/>
          <p:cNvSpPr/>
          <p:nvPr/>
        </p:nvSpPr>
        <p:spPr>
          <a:xfrm>
            <a:off x="4933102" y="931319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4" name="object 1004"/>
          <p:cNvSpPr/>
          <p:nvPr/>
        </p:nvSpPr>
        <p:spPr>
          <a:xfrm>
            <a:off x="4935716" y="931647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5" name="object 1005"/>
          <p:cNvSpPr/>
          <p:nvPr/>
        </p:nvSpPr>
        <p:spPr>
          <a:xfrm>
            <a:off x="4940945" y="9316476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6" name="object 1006"/>
          <p:cNvSpPr/>
          <p:nvPr/>
        </p:nvSpPr>
        <p:spPr>
          <a:xfrm>
            <a:off x="4943560" y="932594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7" name="object 1007"/>
          <p:cNvSpPr/>
          <p:nvPr/>
        </p:nvSpPr>
        <p:spPr>
          <a:xfrm>
            <a:off x="4946174" y="932910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8" name="object 1008"/>
          <p:cNvSpPr/>
          <p:nvPr/>
        </p:nvSpPr>
        <p:spPr>
          <a:xfrm>
            <a:off x="4951403" y="9329104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9" name="object 1009"/>
          <p:cNvSpPr/>
          <p:nvPr/>
        </p:nvSpPr>
        <p:spPr>
          <a:xfrm>
            <a:off x="4954018" y="933857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0" name="object 1010"/>
          <p:cNvSpPr/>
          <p:nvPr/>
        </p:nvSpPr>
        <p:spPr>
          <a:xfrm>
            <a:off x="4956632" y="934173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1" name="object 1011"/>
          <p:cNvSpPr/>
          <p:nvPr/>
        </p:nvSpPr>
        <p:spPr>
          <a:xfrm>
            <a:off x="4961861" y="9341734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2" name="object 1012"/>
          <p:cNvSpPr/>
          <p:nvPr/>
        </p:nvSpPr>
        <p:spPr>
          <a:xfrm>
            <a:off x="4964475" y="935120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3" name="object 1013"/>
          <p:cNvSpPr/>
          <p:nvPr/>
        </p:nvSpPr>
        <p:spPr>
          <a:xfrm>
            <a:off x="4967090" y="9354363"/>
            <a:ext cx="5368" cy="6314"/>
          </a:xfrm>
          <a:custGeom>
            <a:avLst/>
            <a:gdLst/>
            <a:ahLst/>
            <a:cxnLst/>
            <a:rect l="l" t="t" r="r" b="b"/>
            <a:pathLst>
              <a:path w="5368" h="6314">
                <a:moveTo>
                  <a:pt x="0" y="0"/>
                </a:moveTo>
                <a:lnTo>
                  <a:pt x="5368" y="6314"/>
                </a:lnTo>
              </a:path>
            </a:pathLst>
          </a:custGeom>
          <a:ln w="5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4" name="object 1014"/>
          <p:cNvSpPr/>
          <p:nvPr/>
        </p:nvSpPr>
        <p:spPr>
          <a:xfrm>
            <a:off x="4972458" y="936067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5" name="object 1015"/>
          <p:cNvSpPr/>
          <p:nvPr/>
        </p:nvSpPr>
        <p:spPr>
          <a:xfrm>
            <a:off x="4975073" y="936383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6" name="object 1016"/>
          <p:cNvSpPr/>
          <p:nvPr/>
        </p:nvSpPr>
        <p:spPr>
          <a:xfrm>
            <a:off x="4977687" y="9366992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7" name="object 1017"/>
          <p:cNvSpPr/>
          <p:nvPr/>
        </p:nvSpPr>
        <p:spPr>
          <a:xfrm>
            <a:off x="4982916" y="9373306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8" name="object 1018"/>
          <p:cNvSpPr/>
          <p:nvPr/>
        </p:nvSpPr>
        <p:spPr>
          <a:xfrm>
            <a:off x="4985530" y="938277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9" name="object 1019"/>
          <p:cNvSpPr/>
          <p:nvPr/>
        </p:nvSpPr>
        <p:spPr>
          <a:xfrm>
            <a:off x="4988145" y="9385935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0" name="object 1020"/>
          <p:cNvSpPr/>
          <p:nvPr/>
        </p:nvSpPr>
        <p:spPr>
          <a:xfrm>
            <a:off x="4993374" y="9392249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1" name="object 1021"/>
          <p:cNvSpPr/>
          <p:nvPr/>
        </p:nvSpPr>
        <p:spPr>
          <a:xfrm>
            <a:off x="4995988" y="940181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2" name="object 1022"/>
          <p:cNvSpPr/>
          <p:nvPr/>
        </p:nvSpPr>
        <p:spPr>
          <a:xfrm>
            <a:off x="4998603" y="9405072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3" name="object 1023"/>
          <p:cNvSpPr/>
          <p:nvPr/>
        </p:nvSpPr>
        <p:spPr>
          <a:xfrm>
            <a:off x="5003832" y="9411387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4" name="object 1024"/>
          <p:cNvSpPr/>
          <p:nvPr/>
        </p:nvSpPr>
        <p:spPr>
          <a:xfrm>
            <a:off x="5009060" y="9417701"/>
            <a:ext cx="0" cy="12628"/>
          </a:xfrm>
          <a:custGeom>
            <a:avLst/>
            <a:gdLst/>
            <a:ahLst/>
            <a:cxnLst/>
            <a:rect l="l" t="t" r="r" b="b"/>
            <a:pathLst>
              <a:path w="0" h="12628">
                <a:moveTo>
                  <a:pt x="0" y="0"/>
                </a:moveTo>
                <a:lnTo>
                  <a:pt x="0" y="12628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5" name="object 1025"/>
          <p:cNvSpPr/>
          <p:nvPr/>
        </p:nvSpPr>
        <p:spPr>
          <a:xfrm>
            <a:off x="5009060" y="9430330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6" name="object 1026"/>
          <p:cNvSpPr/>
          <p:nvPr/>
        </p:nvSpPr>
        <p:spPr>
          <a:xfrm>
            <a:off x="5014290" y="9436644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7" name="object 1027"/>
          <p:cNvSpPr/>
          <p:nvPr/>
        </p:nvSpPr>
        <p:spPr>
          <a:xfrm>
            <a:off x="5019518" y="9442959"/>
            <a:ext cx="0" cy="12628"/>
          </a:xfrm>
          <a:custGeom>
            <a:avLst/>
            <a:gdLst/>
            <a:ahLst/>
            <a:cxnLst/>
            <a:rect l="l" t="t" r="r" b="b"/>
            <a:pathLst>
              <a:path w="0" h="12628">
                <a:moveTo>
                  <a:pt x="0" y="0"/>
                </a:moveTo>
                <a:lnTo>
                  <a:pt x="0" y="12628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8" name="object 1028"/>
          <p:cNvSpPr/>
          <p:nvPr/>
        </p:nvSpPr>
        <p:spPr>
          <a:xfrm>
            <a:off x="5019518" y="9455588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9" name="object 1029"/>
          <p:cNvSpPr/>
          <p:nvPr/>
        </p:nvSpPr>
        <p:spPr>
          <a:xfrm>
            <a:off x="5024747" y="9461903"/>
            <a:ext cx="5228" cy="12628"/>
          </a:xfrm>
          <a:custGeom>
            <a:avLst/>
            <a:gdLst/>
            <a:ahLst/>
            <a:cxnLst/>
            <a:rect l="l" t="t" r="r" b="b"/>
            <a:pathLst>
              <a:path w="5228" h="12628">
                <a:moveTo>
                  <a:pt x="0" y="0"/>
                </a:moveTo>
                <a:lnTo>
                  <a:pt x="5228" y="12628"/>
                </a:lnTo>
              </a:path>
            </a:pathLst>
          </a:custGeom>
          <a:ln w="53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0" name="object 1030"/>
          <p:cNvSpPr/>
          <p:nvPr/>
        </p:nvSpPr>
        <p:spPr>
          <a:xfrm>
            <a:off x="5029976" y="9474531"/>
            <a:ext cx="0" cy="12839"/>
          </a:xfrm>
          <a:custGeom>
            <a:avLst/>
            <a:gdLst/>
            <a:ahLst/>
            <a:cxnLst/>
            <a:rect l="l" t="t" r="r" b="b"/>
            <a:pathLst>
              <a:path w="0" h="12839">
                <a:moveTo>
                  <a:pt x="0" y="0"/>
                </a:moveTo>
                <a:lnTo>
                  <a:pt x="0" y="12839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1" name="object 1031"/>
          <p:cNvSpPr/>
          <p:nvPr/>
        </p:nvSpPr>
        <p:spPr>
          <a:xfrm>
            <a:off x="5029976" y="9487371"/>
            <a:ext cx="5228" cy="12628"/>
          </a:xfrm>
          <a:custGeom>
            <a:avLst/>
            <a:gdLst/>
            <a:ahLst/>
            <a:cxnLst/>
            <a:rect l="l" t="t" r="r" b="b"/>
            <a:pathLst>
              <a:path w="5228" h="12628">
                <a:moveTo>
                  <a:pt x="0" y="0"/>
                </a:moveTo>
                <a:lnTo>
                  <a:pt x="5228" y="12628"/>
                </a:lnTo>
              </a:path>
            </a:pathLst>
          </a:custGeom>
          <a:ln w="53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2" name="object 1032"/>
          <p:cNvSpPr/>
          <p:nvPr/>
        </p:nvSpPr>
        <p:spPr>
          <a:xfrm>
            <a:off x="5035205" y="9499999"/>
            <a:ext cx="5228" cy="12628"/>
          </a:xfrm>
          <a:custGeom>
            <a:avLst/>
            <a:gdLst/>
            <a:ahLst/>
            <a:cxnLst/>
            <a:rect l="l" t="t" r="r" b="b"/>
            <a:pathLst>
              <a:path w="5228" h="12628">
                <a:moveTo>
                  <a:pt x="0" y="0"/>
                </a:moveTo>
                <a:lnTo>
                  <a:pt x="5228" y="12628"/>
                </a:lnTo>
              </a:path>
            </a:pathLst>
          </a:custGeom>
          <a:ln w="53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3" name="object 1033"/>
          <p:cNvSpPr/>
          <p:nvPr/>
        </p:nvSpPr>
        <p:spPr>
          <a:xfrm>
            <a:off x="5040434" y="9512629"/>
            <a:ext cx="0" cy="12628"/>
          </a:xfrm>
          <a:custGeom>
            <a:avLst/>
            <a:gdLst/>
            <a:ahLst/>
            <a:cxnLst/>
            <a:rect l="l" t="t" r="r" b="b"/>
            <a:pathLst>
              <a:path w="0" h="12628">
                <a:moveTo>
                  <a:pt x="0" y="0"/>
                </a:moveTo>
                <a:lnTo>
                  <a:pt x="0" y="12628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4" name="object 1034"/>
          <p:cNvSpPr/>
          <p:nvPr/>
        </p:nvSpPr>
        <p:spPr>
          <a:xfrm>
            <a:off x="5040434" y="9525258"/>
            <a:ext cx="5228" cy="18943"/>
          </a:xfrm>
          <a:custGeom>
            <a:avLst/>
            <a:gdLst/>
            <a:ahLst/>
            <a:cxnLst/>
            <a:rect l="l" t="t" r="r" b="b"/>
            <a:pathLst>
              <a:path w="5228" h="18943">
                <a:moveTo>
                  <a:pt x="0" y="0"/>
                </a:moveTo>
                <a:lnTo>
                  <a:pt x="5228" y="18943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5" name="object 1035"/>
          <p:cNvSpPr/>
          <p:nvPr/>
        </p:nvSpPr>
        <p:spPr>
          <a:xfrm>
            <a:off x="5045663" y="9544201"/>
            <a:ext cx="5228" cy="18943"/>
          </a:xfrm>
          <a:custGeom>
            <a:avLst/>
            <a:gdLst/>
            <a:ahLst/>
            <a:cxnLst/>
            <a:rect l="l" t="t" r="r" b="b"/>
            <a:pathLst>
              <a:path w="5228" h="18943">
                <a:moveTo>
                  <a:pt x="0" y="0"/>
                </a:moveTo>
                <a:lnTo>
                  <a:pt x="5228" y="18943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6" name="object 1036"/>
          <p:cNvSpPr/>
          <p:nvPr/>
        </p:nvSpPr>
        <p:spPr>
          <a:xfrm>
            <a:off x="5050892" y="9563144"/>
            <a:ext cx="0" cy="19153"/>
          </a:xfrm>
          <a:custGeom>
            <a:avLst/>
            <a:gdLst/>
            <a:ahLst/>
            <a:cxnLst/>
            <a:rect l="l" t="t" r="r" b="b"/>
            <a:pathLst>
              <a:path w="0" h="19153">
                <a:moveTo>
                  <a:pt x="0" y="0"/>
                </a:moveTo>
                <a:lnTo>
                  <a:pt x="0" y="19153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7" name="object 1037"/>
          <p:cNvSpPr/>
          <p:nvPr/>
        </p:nvSpPr>
        <p:spPr>
          <a:xfrm>
            <a:off x="5050892" y="9582298"/>
            <a:ext cx="5228" cy="18943"/>
          </a:xfrm>
          <a:custGeom>
            <a:avLst/>
            <a:gdLst/>
            <a:ahLst/>
            <a:cxnLst/>
            <a:rect l="l" t="t" r="r" b="b"/>
            <a:pathLst>
              <a:path w="5228" h="18943">
                <a:moveTo>
                  <a:pt x="0" y="0"/>
                </a:moveTo>
                <a:lnTo>
                  <a:pt x="0" y="6314"/>
                </a:lnTo>
                <a:lnTo>
                  <a:pt x="5228" y="18943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8" name="object 1038"/>
          <p:cNvSpPr/>
          <p:nvPr/>
        </p:nvSpPr>
        <p:spPr>
          <a:xfrm>
            <a:off x="5056121" y="9601242"/>
            <a:ext cx="5228" cy="31572"/>
          </a:xfrm>
          <a:custGeom>
            <a:avLst/>
            <a:gdLst/>
            <a:ahLst/>
            <a:cxnLst/>
            <a:rect l="l" t="t" r="r" b="b"/>
            <a:pathLst>
              <a:path w="5228" h="31572">
                <a:moveTo>
                  <a:pt x="0" y="0"/>
                </a:moveTo>
                <a:lnTo>
                  <a:pt x="5228" y="12628"/>
                </a:lnTo>
                <a:lnTo>
                  <a:pt x="5228" y="31572"/>
                </a:lnTo>
              </a:path>
            </a:pathLst>
          </a:custGeom>
          <a:ln w="52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9" name="object 1039"/>
          <p:cNvSpPr/>
          <p:nvPr/>
        </p:nvSpPr>
        <p:spPr>
          <a:xfrm>
            <a:off x="5061349" y="9632815"/>
            <a:ext cx="0" cy="31782"/>
          </a:xfrm>
          <a:custGeom>
            <a:avLst/>
            <a:gdLst/>
            <a:ahLst/>
            <a:cxnLst/>
            <a:rect l="l" t="t" r="r" b="b"/>
            <a:pathLst>
              <a:path w="0" h="31782">
                <a:moveTo>
                  <a:pt x="0" y="0"/>
                </a:moveTo>
                <a:lnTo>
                  <a:pt x="0" y="31782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0" name="object 1040"/>
          <p:cNvSpPr/>
          <p:nvPr/>
        </p:nvSpPr>
        <p:spPr>
          <a:xfrm>
            <a:off x="5061349" y="9664597"/>
            <a:ext cx="5228" cy="37886"/>
          </a:xfrm>
          <a:custGeom>
            <a:avLst/>
            <a:gdLst/>
            <a:ahLst/>
            <a:cxnLst/>
            <a:rect l="l" t="t" r="r" b="b"/>
            <a:pathLst>
              <a:path w="5228" h="37886">
                <a:moveTo>
                  <a:pt x="0" y="0"/>
                </a:moveTo>
                <a:lnTo>
                  <a:pt x="5228" y="37886"/>
                </a:lnTo>
              </a:path>
            </a:pathLst>
          </a:custGeom>
          <a:ln w="52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1" name="object 1041"/>
          <p:cNvSpPr/>
          <p:nvPr/>
        </p:nvSpPr>
        <p:spPr>
          <a:xfrm>
            <a:off x="5066579" y="9702484"/>
            <a:ext cx="5228" cy="50726"/>
          </a:xfrm>
          <a:custGeom>
            <a:avLst/>
            <a:gdLst/>
            <a:ahLst/>
            <a:cxnLst/>
            <a:rect l="l" t="t" r="r" b="b"/>
            <a:pathLst>
              <a:path w="5228" h="50726">
                <a:moveTo>
                  <a:pt x="0" y="0"/>
                </a:moveTo>
                <a:lnTo>
                  <a:pt x="5228" y="25257"/>
                </a:lnTo>
                <a:lnTo>
                  <a:pt x="5228" y="50726"/>
                </a:lnTo>
              </a:path>
            </a:pathLst>
          </a:custGeom>
          <a:ln w="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2" name="object 1042"/>
          <p:cNvSpPr/>
          <p:nvPr/>
        </p:nvSpPr>
        <p:spPr>
          <a:xfrm>
            <a:off x="5071807" y="9753210"/>
            <a:ext cx="0" cy="69459"/>
          </a:xfrm>
          <a:custGeom>
            <a:avLst/>
            <a:gdLst/>
            <a:ahLst/>
            <a:cxnLst/>
            <a:rect l="l" t="t" r="r" b="b"/>
            <a:pathLst>
              <a:path w="0" h="69459">
                <a:moveTo>
                  <a:pt x="0" y="0"/>
                </a:moveTo>
                <a:lnTo>
                  <a:pt x="0" y="31572"/>
                </a:lnTo>
                <a:lnTo>
                  <a:pt x="0" y="50515"/>
                </a:lnTo>
                <a:lnTo>
                  <a:pt x="0" y="69459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3" name="object 1043"/>
          <p:cNvSpPr/>
          <p:nvPr/>
        </p:nvSpPr>
        <p:spPr>
          <a:xfrm>
            <a:off x="5071807" y="9822670"/>
            <a:ext cx="5438" cy="120396"/>
          </a:xfrm>
          <a:custGeom>
            <a:avLst/>
            <a:gdLst/>
            <a:ahLst/>
            <a:cxnLst/>
            <a:rect l="l" t="t" r="r" b="b"/>
            <a:pathLst>
              <a:path w="5438" h="120396">
                <a:moveTo>
                  <a:pt x="0" y="0"/>
                </a:moveTo>
                <a:lnTo>
                  <a:pt x="0" y="25468"/>
                </a:lnTo>
                <a:lnTo>
                  <a:pt x="0" y="57040"/>
                </a:lnTo>
                <a:lnTo>
                  <a:pt x="5438" y="120396"/>
                </a:lnTo>
              </a:path>
            </a:pathLst>
          </a:custGeom>
          <a:ln w="52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4" name="object 1044"/>
          <p:cNvSpPr/>
          <p:nvPr/>
        </p:nvSpPr>
        <p:spPr>
          <a:xfrm>
            <a:off x="5794791" y="8176924"/>
            <a:ext cx="0" cy="69627"/>
          </a:xfrm>
          <a:custGeom>
            <a:avLst/>
            <a:gdLst/>
            <a:ahLst/>
            <a:cxnLst/>
            <a:rect l="l" t="t" r="r" b="b"/>
            <a:pathLst>
              <a:path w="0" h="69627">
                <a:moveTo>
                  <a:pt x="0" y="0"/>
                </a:moveTo>
                <a:lnTo>
                  <a:pt x="0" y="37886"/>
                </a:lnTo>
                <a:lnTo>
                  <a:pt x="0" y="69627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5" name="object 1045"/>
          <p:cNvSpPr/>
          <p:nvPr/>
        </p:nvSpPr>
        <p:spPr>
          <a:xfrm>
            <a:off x="5794791" y="8246551"/>
            <a:ext cx="5228" cy="50515"/>
          </a:xfrm>
          <a:custGeom>
            <a:avLst/>
            <a:gdLst/>
            <a:ahLst/>
            <a:cxnLst/>
            <a:rect l="l" t="t" r="r" b="b"/>
            <a:pathLst>
              <a:path w="5228" h="50515">
                <a:moveTo>
                  <a:pt x="0" y="0"/>
                </a:moveTo>
                <a:lnTo>
                  <a:pt x="0" y="25257"/>
                </a:lnTo>
                <a:lnTo>
                  <a:pt x="5228" y="50515"/>
                </a:lnTo>
              </a:path>
            </a:pathLst>
          </a:custGeom>
          <a:ln w="52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6" name="object 1046"/>
          <p:cNvSpPr/>
          <p:nvPr/>
        </p:nvSpPr>
        <p:spPr>
          <a:xfrm>
            <a:off x="5800020" y="8297067"/>
            <a:ext cx="5228" cy="38139"/>
          </a:xfrm>
          <a:custGeom>
            <a:avLst/>
            <a:gdLst/>
            <a:ahLst/>
            <a:cxnLst/>
            <a:rect l="l" t="t" r="r" b="b"/>
            <a:pathLst>
              <a:path w="5228" h="38139">
                <a:moveTo>
                  <a:pt x="0" y="0"/>
                </a:moveTo>
                <a:lnTo>
                  <a:pt x="5228" y="38139"/>
                </a:lnTo>
              </a:path>
            </a:pathLst>
          </a:custGeom>
          <a:ln w="52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7" name="object 1047"/>
          <p:cNvSpPr/>
          <p:nvPr/>
        </p:nvSpPr>
        <p:spPr>
          <a:xfrm>
            <a:off x="5805249" y="8335206"/>
            <a:ext cx="0" cy="31572"/>
          </a:xfrm>
          <a:custGeom>
            <a:avLst/>
            <a:gdLst/>
            <a:ahLst/>
            <a:cxnLst/>
            <a:rect l="l" t="t" r="r" b="b"/>
            <a:pathLst>
              <a:path w="0" h="31572">
                <a:moveTo>
                  <a:pt x="0" y="0"/>
                </a:moveTo>
                <a:lnTo>
                  <a:pt x="0" y="31572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8" name="object 1048"/>
          <p:cNvSpPr/>
          <p:nvPr/>
        </p:nvSpPr>
        <p:spPr>
          <a:xfrm>
            <a:off x="5805249" y="8366779"/>
            <a:ext cx="5228" cy="31740"/>
          </a:xfrm>
          <a:custGeom>
            <a:avLst/>
            <a:gdLst/>
            <a:ahLst/>
            <a:cxnLst/>
            <a:rect l="l" t="t" r="r" b="b"/>
            <a:pathLst>
              <a:path w="5228" h="31740">
                <a:moveTo>
                  <a:pt x="0" y="0"/>
                </a:moveTo>
                <a:lnTo>
                  <a:pt x="0" y="18943"/>
                </a:lnTo>
                <a:lnTo>
                  <a:pt x="5228" y="31740"/>
                </a:lnTo>
              </a:path>
            </a:pathLst>
          </a:custGeom>
          <a:ln w="52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9" name="object 1049"/>
          <p:cNvSpPr/>
          <p:nvPr/>
        </p:nvSpPr>
        <p:spPr>
          <a:xfrm>
            <a:off x="5810478" y="8398519"/>
            <a:ext cx="5228" cy="18943"/>
          </a:xfrm>
          <a:custGeom>
            <a:avLst/>
            <a:gdLst/>
            <a:ahLst/>
            <a:cxnLst/>
            <a:rect l="l" t="t" r="r" b="b"/>
            <a:pathLst>
              <a:path w="5228" h="18943">
                <a:moveTo>
                  <a:pt x="0" y="0"/>
                </a:moveTo>
                <a:lnTo>
                  <a:pt x="5228" y="12628"/>
                </a:lnTo>
                <a:lnTo>
                  <a:pt x="5228" y="18943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0" name="object 1050"/>
          <p:cNvSpPr/>
          <p:nvPr/>
        </p:nvSpPr>
        <p:spPr>
          <a:xfrm>
            <a:off x="5815707" y="8417462"/>
            <a:ext cx="0" cy="18943"/>
          </a:xfrm>
          <a:custGeom>
            <a:avLst/>
            <a:gdLst/>
            <a:ahLst/>
            <a:cxnLst/>
            <a:rect l="l" t="t" r="r" b="b"/>
            <a:pathLst>
              <a:path w="0" h="18943">
                <a:moveTo>
                  <a:pt x="0" y="0"/>
                </a:moveTo>
                <a:lnTo>
                  <a:pt x="0" y="18943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1" name="object 1051"/>
          <p:cNvSpPr/>
          <p:nvPr/>
        </p:nvSpPr>
        <p:spPr>
          <a:xfrm>
            <a:off x="5815707" y="8436406"/>
            <a:ext cx="5228" cy="18943"/>
          </a:xfrm>
          <a:custGeom>
            <a:avLst/>
            <a:gdLst/>
            <a:ahLst/>
            <a:cxnLst/>
            <a:rect l="l" t="t" r="r" b="b"/>
            <a:pathLst>
              <a:path w="5228" h="18943">
                <a:moveTo>
                  <a:pt x="0" y="0"/>
                </a:moveTo>
                <a:lnTo>
                  <a:pt x="5228" y="18943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2" name="object 1052"/>
          <p:cNvSpPr/>
          <p:nvPr/>
        </p:nvSpPr>
        <p:spPr>
          <a:xfrm>
            <a:off x="5820936" y="8455349"/>
            <a:ext cx="5228" cy="19196"/>
          </a:xfrm>
          <a:custGeom>
            <a:avLst/>
            <a:gdLst/>
            <a:ahLst/>
            <a:cxnLst/>
            <a:rect l="l" t="t" r="r" b="b"/>
            <a:pathLst>
              <a:path w="5228" h="19196">
                <a:moveTo>
                  <a:pt x="0" y="0"/>
                </a:moveTo>
                <a:lnTo>
                  <a:pt x="5228" y="19196"/>
                </a:lnTo>
              </a:path>
            </a:pathLst>
          </a:custGeom>
          <a:ln w="53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3" name="object 1053"/>
          <p:cNvSpPr/>
          <p:nvPr/>
        </p:nvSpPr>
        <p:spPr>
          <a:xfrm>
            <a:off x="5826164" y="8474546"/>
            <a:ext cx="0" cy="12628"/>
          </a:xfrm>
          <a:custGeom>
            <a:avLst/>
            <a:gdLst/>
            <a:ahLst/>
            <a:cxnLst/>
            <a:rect l="l" t="t" r="r" b="b"/>
            <a:pathLst>
              <a:path w="0" h="12628">
                <a:moveTo>
                  <a:pt x="0" y="0"/>
                </a:moveTo>
                <a:lnTo>
                  <a:pt x="0" y="12628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4" name="object 1054"/>
          <p:cNvSpPr/>
          <p:nvPr/>
        </p:nvSpPr>
        <p:spPr>
          <a:xfrm>
            <a:off x="5826164" y="8487174"/>
            <a:ext cx="5228" cy="12628"/>
          </a:xfrm>
          <a:custGeom>
            <a:avLst/>
            <a:gdLst/>
            <a:ahLst/>
            <a:cxnLst/>
            <a:rect l="l" t="t" r="r" b="b"/>
            <a:pathLst>
              <a:path w="5228" h="12628">
                <a:moveTo>
                  <a:pt x="0" y="0"/>
                </a:moveTo>
                <a:lnTo>
                  <a:pt x="5228" y="12628"/>
                </a:lnTo>
              </a:path>
            </a:pathLst>
          </a:custGeom>
          <a:ln w="53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5" name="object 1055"/>
          <p:cNvSpPr/>
          <p:nvPr/>
        </p:nvSpPr>
        <p:spPr>
          <a:xfrm>
            <a:off x="5831393" y="8499803"/>
            <a:ext cx="5228" cy="12628"/>
          </a:xfrm>
          <a:custGeom>
            <a:avLst/>
            <a:gdLst/>
            <a:ahLst/>
            <a:cxnLst/>
            <a:rect l="l" t="t" r="r" b="b"/>
            <a:pathLst>
              <a:path w="5228" h="12628">
                <a:moveTo>
                  <a:pt x="0" y="0"/>
                </a:moveTo>
                <a:lnTo>
                  <a:pt x="5228" y="12628"/>
                </a:lnTo>
              </a:path>
            </a:pathLst>
          </a:custGeom>
          <a:ln w="53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6" name="object 1056"/>
          <p:cNvSpPr/>
          <p:nvPr/>
        </p:nvSpPr>
        <p:spPr>
          <a:xfrm>
            <a:off x="5836622" y="8512433"/>
            <a:ext cx="0" cy="12628"/>
          </a:xfrm>
          <a:custGeom>
            <a:avLst/>
            <a:gdLst/>
            <a:ahLst/>
            <a:cxnLst/>
            <a:rect l="l" t="t" r="r" b="b"/>
            <a:pathLst>
              <a:path w="0" h="12628">
                <a:moveTo>
                  <a:pt x="0" y="0"/>
                </a:moveTo>
                <a:lnTo>
                  <a:pt x="0" y="12628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7" name="object 1057"/>
          <p:cNvSpPr/>
          <p:nvPr/>
        </p:nvSpPr>
        <p:spPr>
          <a:xfrm>
            <a:off x="5836622" y="8525061"/>
            <a:ext cx="5228" cy="12628"/>
          </a:xfrm>
          <a:custGeom>
            <a:avLst/>
            <a:gdLst/>
            <a:ahLst/>
            <a:cxnLst/>
            <a:rect l="l" t="t" r="r" b="b"/>
            <a:pathLst>
              <a:path w="5228" h="12628">
                <a:moveTo>
                  <a:pt x="0" y="0"/>
                </a:moveTo>
                <a:lnTo>
                  <a:pt x="5228" y="12628"/>
                </a:lnTo>
              </a:path>
            </a:pathLst>
          </a:custGeom>
          <a:ln w="53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8" name="object 1058"/>
          <p:cNvSpPr/>
          <p:nvPr/>
        </p:nvSpPr>
        <p:spPr>
          <a:xfrm>
            <a:off x="5841851" y="8537691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9" name="object 1059"/>
          <p:cNvSpPr/>
          <p:nvPr/>
        </p:nvSpPr>
        <p:spPr>
          <a:xfrm>
            <a:off x="5847080" y="8544005"/>
            <a:ext cx="0" cy="12797"/>
          </a:xfrm>
          <a:custGeom>
            <a:avLst/>
            <a:gdLst/>
            <a:ahLst/>
            <a:cxnLst/>
            <a:rect l="l" t="t" r="r" b="b"/>
            <a:pathLst>
              <a:path w="0" h="12797">
                <a:moveTo>
                  <a:pt x="0" y="0"/>
                </a:moveTo>
                <a:lnTo>
                  <a:pt x="0" y="12797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0" name="object 1060"/>
          <p:cNvSpPr/>
          <p:nvPr/>
        </p:nvSpPr>
        <p:spPr>
          <a:xfrm>
            <a:off x="5847080" y="8556802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1" name="object 1061"/>
          <p:cNvSpPr/>
          <p:nvPr/>
        </p:nvSpPr>
        <p:spPr>
          <a:xfrm>
            <a:off x="5852309" y="8563116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2" name="object 1062"/>
          <p:cNvSpPr/>
          <p:nvPr/>
        </p:nvSpPr>
        <p:spPr>
          <a:xfrm>
            <a:off x="5857538" y="8569431"/>
            <a:ext cx="0" cy="12628"/>
          </a:xfrm>
          <a:custGeom>
            <a:avLst/>
            <a:gdLst/>
            <a:ahLst/>
            <a:cxnLst/>
            <a:rect l="l" t="t" r="r" b="b"/>
            <a:pathLst>
              <a:path w="0" h="12628">
                <a:moveTo>
                  <a:pt x="0" y="0"/>
                </a:moveTo>
                <a:lnTo>
                  <a:pt x="0" y="12628"/>
                </a:lnTo>
              </a:path>
            </a:pathLst>
          </a:custGeom>
          <a:ln w="52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3" name="object 1063"/>
          <p:cNvSpPr/>
          <p:nvPr/>
        </p:nvSpPr>
        <p:spPr>
          <a:xfrm>
            <a:off x="5857538" y="8582060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4" name="object 1064"/>
          <p:cNvSpPr/>
          <p:nvPr/>
        </p:nvSpPr>
        <p:spPr>
          <a:xfrm>
            <a:off x="5862767" y="8588375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5" name="object 1065"/>
          <p:cNvSpPr/>
          <p:nvPr/>
        </p:nvSpPr>
        <p:spPr>
          <a:xfrm>
            <a:off x="5865381" y="859784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6" name="object 1066"/>
          <p:cNvSpPr/>
          <p:nvPr/>
        </p:nvSpPr>
        <p:spPr>
          <a:xfrm>
            <a:off x="5867996" y="8601003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7" name="object 1067"/>
          <p:cNvSpPr/>
          <p:nvPr/>
        </p:nvSpPr>
        <p:spPr>
          <a:xfrm>
            <a:off x="5873225" y="8607318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8" name="object 1068"/>
          <p:cNvSpPr/>
          <p:nvPr/>
        </p:nvSpPr>
        <p:spPr>
          <a:xfrm>
            <a:off x="5875839" y="861679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9" name="object 1069"/>
          <p:cNvSpPr/>
          <p:nvPr/>
        </p:nvSpPr>
        <p:spPr>
          <a:xfrm>
            <a:off x="5878453" y="8619947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0" name="object 1070"/>
          <p:cNvSpPr/>
          <p:nvPr/>
        </p:nvSpPr>
        <p:spPr>
          <a:xfrm>
            <a:off x="5883682" y="8626261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1" name="object 1071"/>
          <p:cNvSpPr/>
          <p:nvPr/>
        </p:nvSpPr>
        <p:spPr>
          <a:xfrm>
            <a:off x="5886297" y="863573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2" name="object 1072"/>
          <p:cNvSpPr/>
          <p:nvPr/>
        </p:nvSpPr>
        <p:spPr>
          <a:xfrm>
            <a:off x="5888911" y="863889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3" name="object 1073"/>
          <p:cNvSpPr/>
          <p:nvPr/>
        </p:nvSpPr>
        <p:spPr>
          <a:xfrm>
            <a:off x="5894140" y="8638890"/>
            <a:ext cx="5438" cy="6567"/>
          </a:xfrm>
          <a:custGeom>
            <a:avLst/>
            <a:gdLst/>
            <a:ahLst/>
            <a:cxnLst/>
            <a:rect l="l" t="t" r="r" b="b"/>
            <a:pathLst>
              <a:path w="5438" h="6567">
                <a:moveTo>
                  <a:pt x="0" y="0"/>
                </a:moveTo>
                <a:lnTo>
                  <a:pt x="5438" y="6567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4" name="object 1074"/>
          <p:cNvSpPr/>
          <p:nvPr/>
        </p:nvSpPr>
        <p:spPr>
          <a:xfrm>
            <a:off x="5896964" y="864861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5" name="object 1075"/>
          <p:cNvSpPr/>
          <p:nvPr/>
        </p:nvSpPr>
        <p:spPr>
          <a:xfrm>
            <a:off x="5899578" y="8651772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6" name="object 1076"/>
          <p:cNvSpPr/>
          <p:nvPr/>
        </p:nvSpPr>
        <p:spPr>
          <a:xfrm>
            <a:off x="5904807" y="865808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7" name="object 1077"/>
          <p:cNvSpPr/>
          <p:nvPr/>
        </p:nvSpPr>
        <p:spPr>
          <a:xfrm>
            <a:off x="5907421" y="866124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8" name="object 1078"/>
          <p:cNvSpPr/>
          <p:nvPr/>
        </p:nvSpPr>
        <p:spPr>
          <a:xfrm>
            <a:off x="5910036" y="8664401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9" name="object 1079"/>
          <p:cNvSpPr/>
          <p:nvPr/>
        </p:nvSpPr>
        <p:spPr>
          <a:xfrm>
            <a:off x="5915265" y="867071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0" name="object 1080"/>
          <p:cNvSpPr/>
          <p:nvPr/>
        </p:nvSpPr>
        <p:spPr>
          <a:xfrm>
            <a:off x="5917879" y="867387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1" name="object 1081"/>
          <p:cNvSpPr/>
          <p:nvPr/>
        </p:nvSpPr>
        <p:spPr>
          <a:xfrm>
            <a:off x="5920494" y="8677030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2" name="object 1082"/>
          <p:cNvSpPr/>
          <p:nvPr/>
        </p:nvSpPr>
        <p:spPr>
          <a:xfrm>
            <a:off x="5925723" y="868334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3" name="object 1083"/>
          <p:cNvSpPr/>
          <p:nvPr/>
        </p:nvSpPr>
        <p:spPr>
          <a:xfrm>
            <a:off x="5928337" y="868650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4" name="object 1084"/>
          <p:cNvSpPr/>
          <p:nvPr/>
        </p:nvSpPr>
        <p:spPr>
          <a:xfrm>
            <a:off x="5930952" y="868965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5" name="object 1085"/>
          <p:cNvSpPr/>
          <p:nvPr/>
        </p:nvSpPr>
        <p:spPr>
          <a:xfrm>
            <a:off x="5936181" y="8689659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6" name="object 1086"/>
          <p:cNvSpPr/>
          <p:nvPr/>
        </p:nvSpPr>
        <p:spPr>
          <a:xfrm>
            <a:off x="5941409" y="869597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7" name="object 1087"/>
          <p:cNvSpPr/>
          <p:nvPr/>
        </p:nvSpPr>
        <p:spPr>
          <a:xfrm>
            <a:off x="5944024" y="8699131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8" name="object 1088"/>
          <p:cNvSpPr/>
          <p:nvPr/>
        </p:nvSpPr>
        <p:spPr>
          <a:xfrm>
            <a:off x="5946638" y="870228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9" name="object 1089"/>
          <p:cNvSpPr/>
          <p:nvPr/>
        </p:nvSpPr>
        <p:spPr>
          <a:xfrm>
            <a:off x="5951867" y="8702288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0" name="object 1090"/>
          <p:cNvSpPr/>
          <p:nvPr/>
        </p:nvSpPr>
        <p:spPr>
          <a:xfrm>
            <a:off x="5957096" y="87086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1" name="object 1091"/>
          <p:cNvSpPr/>
          <p:nvPr/>
        </p:nvSpPr>
        <p:spPr>
          <a:xfrm>
            <a:off x="5957096" y="8708602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2" name="object 1092"/>
          <p:cNvSpPr/>
          <p:nvPr/>
        </p:nvSpPr>
        <p:spPr>
          <a:xfrm>
            <a:off x="5962325" y="871491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3" name="object 1093"/>
          <p:cNvSpPr/>
          <p:nvPr/>
        </p:nvSpPr>
        <p:spPr>
          <a:xfrm>
            <a:off x="5964940" y="871807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4" name="object 1094"/>
          <p:cNvSpPr/>
          <p:nvPr/>
        </p:nvSpPr>
        <p:spPr>
          <a:xfrm>
            <a:off x="5967554" y="872123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5" name="object 1095"/>
          <p:cNvSpPr/>
          <p:nvPr/>
        </p:nvSpPr>
        <p:spPr>
          <a:xfrm>
            <a:off x="5972783" y="872123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6" name="object 1096"/>
          <p:cNvSpPr/>
          <p:nvPr/>
        </p:nvSpPr>
        <p:spPr>
          <a:xfrm>
            <a:off x="5975398" y="872447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7" name="object 1097"/>
          <p:cNvSpPr/>
          <p:nvPr/>
        </p:nvSpPr>
        <p:spPr>
          <a:xfrm>
            <a:off x="5978012" y="872771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8" name="object 1098"/>
          <p:cNvSpPr/>
          <p:nvPr/>
        </p:nvSpPr>
        <p:spPr>
          <a:xfrm>
            <a:off x="5983241" y="8727714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9" name="object 1099"/>
          <p:cNvSpPr/>
          <p:nvPr/>
        </p:nvSpPr>
        <p:spPr>
          <a:xfrm>
            <a:off x="5988470" y="873402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0" name="object 1100"/>
          <p:cNvSpPr/>
          <p:nvPr/>
        </p:nvSpPr>
        <p:spPr>
          <a:xfrm>
            <a:off x="5988470" y="873402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1" name="object 1101"/>
          <p:cNvSpPr/>
          <p:nvPr/>
        </p:nvSpPr>
        <p:spPr>
          <a:xfrm>
            <a:off x="5993699" y="8734028"/>
            <a:ext cx="5368" cy="6314"/>
          </a:xfrm>
          <a:custGeom>
            <a:avLst/>
            <a:gdLst/>
            <a:ahLst/>
            <a:cxnLst/>
            <a:rect l="l" t="t" r="r" b="b"/>
            <a:pathLst>
              <a:path w="5368" h="6314">
                <a:moveTo>
                  <a:pt x="0" y="0"/>
                </a:moveTo>
                <a:lnTo>
                  <a:pt x="5368" y="0"/>
                </a:lnTo>
                <a:lnTo>
                  <a:pt x="5368" y="6314"/>
                </a:lnTo>
              </a:path>
            </a:pathLst>
          </a:custGeom>
          <a:ln w="5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2" name="object 1102"/>
          <p:cNvSpPr/>
          <p:nvPr/>
        </p:nvSpPr>
        <p:spPr>
          <a:xfrm>
            <a:off x="5999067" y="874034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3" name="object 1103"/>
          <p:cNvSpPr/>
          <p:nvPr/>
        </p:nvSpPr>
        <p:spPr>
          <a:xfrm>
            <a:off x="5999067" y="87403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4" name="object 1104"/>
          <p:cNvSpPr/>
          <p:nvPr/>
        </p:nvSpPr>
        <p:spPr>
          <a:xfrm>
            <a:off x="6004296" y="8740343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5" name="object 1105"/>
          <p:cNvSpPr/>
          <p:nvPr/>
        </p:nvSpPr>
        <p:spPr>
          <a:xfrm>
            <a:off x="6009525" y="874665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6" name="object 1106"/>
          <p:cNvSpPr/>
          <p:nvPr/>
        </p:nvSpPr>
        <p:spPr>
          <a:xfrm>
            <a:off x="6009525" y="874665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7" name="object 1107"/>
          <p:cNvSpPr/>
          <p:nvPr/>
        </p:nvSpPr>
        <p:spPr>
          <a:xfrm>
            <a:off x="6014754" y="8746658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8" name="object 1108"/>
          <p:cNvSpPr/>
          <p:nvPr/>
        </p:nvSpPr>
        <p:spPr>
          <a:xfrm>
            <a:off x="6019982" y="875297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9" name="object 1109"/>
          <p:cNvSpPr/>
          <p:nvPr/>
        </p:nvSpPr>
        <p:spPr>
          <a:xfrm>
            <a:off x="6019982" y="875297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0" name="object 1110"/>
          <p:cNvSpPr/>
          <p:nvPr/>
        </p:nvSpPr>
        <p:spPr>
          <a:xfrm>
            <a:off x="6025212" y="8752972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1" name="object 1111"/>
          <p:cNvSpPr/>
          <p:nvPr/>
        </p:nvSpPr>
        <p:spPr>
          <a:xfrm>
            <a:off x="6030440" y="875928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2" name="object 1112"/>
          <p:cNvSpPr/>
          <p:nvPr/>
        </p:nvSpPr>
        <p:spPr>
          <a:xfrm>
            <a:off x="6030440" y="875928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3" name="object 1113"/>
          <p:cNvSpPr/>
          <p:nvPr/>
        </p:nvSpPr>
        <p:spPr>
          <a:xfrm>
            <a:off x="6035669" y="8759287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4" name="object 1114"/>
          <p:cNvSpPr/>
          <p:nvPr/>
        </p:nvSpPr>
        <p:spPr>
          <a:xfrm>
            <a:off x="6040898" y="876560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5" name="object 1115"/>
          <p:cNvSpPr/>
          <p:nvPr/>
        </p:nvSpPr>
        <p:spPr>
          <a:xfrm>
            <a:off x="6040898" y="8765601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6" name="object 1116"/>
          <p:cNvSpPr/>
          <p:nvPr/>
        </p:nvSpPr>
        <p:spPr>
          <a:xfrm>
            <a:off x="6046127" y="8765601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7" name="object 1117"/>
          <p:cNvSpPr/>
          <p:nvPr/>
        </p:nvSpPr>
        <p:spPr>
          <a:xfrm>
            <a:off x="6048742" y="876875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8" name="object 1118"/>
          <p:cNvSpPr/>
          <p:nvPr/>
        </p:nvSpPr>
        <p:spPr>
          <a:xfrm>
            <a:off x="6051356" y="877191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9" name="object 1119"/>
          <p:cNvSpPr/>
          <p:nvPr/>
        </p:nvSpPr>
        <p:spPr>
          <a:xfrm>
            <a:off x="6056585" y="877191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0" name="object 1120"/>
          <p:cNvSpPr/>
          <p:nvPr/>
        </p:nvSpPr>
        <p:spPr>
          <a:xfrm>
            <a:off x="6061814" y="877191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1" name="object 1121"/>
          <p:cNvSpPr/>
          <p:nvPr/>
        </p:nvSpPr>
        <p:spPr>
          <a:xfrm>
            <a:off x="6061814" y="8771915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2" name="object 1122"/>
          <p:cNvSpPr/>
          <p:nvPr/>
        </p:nvSpPr>
        <p:spPr>
          <a:xfrm>
            <a:off x="6067043" y="877823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3" name="object 1123"/>
          <p:cNvSpPr/>
          <p:nvPr/>
        </p:nvSpPr>
        <p:spPr>
          <a:xfrm>
            <a:off x="6072271" y="877823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4" name="object 1124"/>
          <p:cNvSpPr/>
          <p:nvPr/>
        </p:nvSpPr>
        <p:spPr>
          <a:xfrm>
            <a:off x="6072271" y="877823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5" name="object 1125"/>
          <p:cNvSpPr/>
          <p:nvPr/>
        </p:nvSpPr>
        <p:spPr>
          <a:xfrm>
            <a:off x="6077501" y="8778230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6" name="object 1126"/>
          <p:cNvSpPr/>
          <p:nvPr/>
        </p:nvSpPr>
        <p:spPr>
          <a:xfrm>
            <a:off x="6082729" y="878454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7" name="object 1127"/>
          <p:cNvSpPr/>
          <p:nvPr/>
        </p:nvSpPr>
        <p:spPr>
          <a:xfrm>
            <a:off x="6082729" y="878454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8" name="object 1128"/>
          <p:cNvSpPr/>
          <p:nvPr/>
        </p:nvSpPr>
        <p:spPr>
          <a:xfrm>
            <a:off x="6087959" y="878454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9" name="object 1129"/>
          <p:cNvSpPr/>
          <p:nvPr/>
        </p:nvSpPr>
        <p:spPr>
          <a:xfrm>
            <a:off x="6090573" y="878770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0" name="object 1130"/>
          <p:cNvSpPr/>
          <p:nvPr/>
        </p:nvSpPr>
        <p:spPr>
          <a:xfrm>
            <a:off x="6093187" y="879085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1" name="object 1131"/>
          <p:cNvSpPr/>
          <p:nvPr/>
        </p:nvSpPr>
        <p:spPr>
          <a:xfrm>
            <a:off x="6098416" y="8790859"/>
            <a:ext cx="5438" cy="0"/>
          </a:xfrm>
          <a:custGeom>
            <a:avLst/>
            <a:gdLst/>
            <a:ahLst/>
            <a:cxnLst/>
            <a:rect l="l" t="t" r="r" b="b"/>
            <a:pathLst>
              <a:path w="5438" h="0">
                <a:moveTo>
                  <a:pt x="0" y="0"/>
                </a:moveTo>
                <a:lnTo>
                  <a:pt x="543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2" name="object 1132"/>
          <p:cNvSpPr/>
          <p:nvPr/>
        </p:nvSpPr>
        <p:spPr>
          <a:xfrm>
            <a:off x="6103854" y="879085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3" name="object 1133"/>
          <p:cNvSpPr/>
          <p:nvPr/>
        </p:nvSpPr>
        <p:spPr>
          <a:xfrm>
            <a:off x="6103854" y="879085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4" name="object 1134"/>
          <p:cNvSpPr/>
          <p:nvPr/>
        </p:nvSpPr>
        <p:spPr>
          <a:xfrm>
            <a:off x="6109083" y="8790859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5" name="object 1135"/>
          <p:cNvSpPr/>
          <p:nvPr/>
        </p:nvSpPr>
        <p:spPr>
          <a:xfrm>
            <a:off x="6114312" y="879717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6" name="object 1136"/>
          <p:cNvSpPr/>
          <p:nvPr/>
        </p:nvSpPr>
        <p:spPr>
          <a:xfrm>
            <a:off x="6114312" y="879717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7" name="object 1137"/>
          <p:cNvSpPr/>
          <p:nvPr/>
        </p:nvSpPr>
        <p:spPr>
          <a:xfrm>
            <a:off x="6119541" y="879717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8" name="object 1138"/>
          <p:cNvSpPr/>
          <p:nvPr/>
        </p:nvSpPr>
        <p:spPr>
          <a:xfrm>
            <a:off x="6124770" y="879717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9" name="object 1139"/>
          <p:cNvSpPr/>
          <p:nvPr/>
        </p:nvSpPr>
        <p:spPr>
          <a:xfrm>
            <a:off x="6124770" y="8797173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0" name="object 1140"/>
          <p:cNvSpPr/>
          <p:nvPr/>
        </p:nvSpPr>
        <p:spPr>
          <a:xfrm>
            <a:off x="6129999" y="880348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1" name="object 1141"/>
          <p:cNvSpPr/>
          <p:nvPr/>
        </p:nvSpPr>
        <p:spPr>
          <a:xfrm>
            <a:off x="6135228" y="880348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2" name="object 1142"/>
          <p:cNvSpPr/>
          <p:nvPr/>
        </p:nvSpPr>
        <p:spPr>
          <a:xfrm>
            <a:off x="6140456" y="880348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3" name="object 1143"/>
          <p:cNvSpPr/>
          <p:nvPr/>
        </p:nvSpPr>
        <p:spPr>
          <a:xfrm>
            <a:off x="6140456" y="880348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4" name="object 1144"/>
          <p:cNvSpPr/>
          <p:nvPr/>
        </p:nvSpPr>
        <p:spPr>
          <a:xfrm>
            <a:off x="6145686" y="8803488"/>
            <a:ext cx="5228" cy="6567"/>
          </a:xfrm>
          <a:custGeom>
            <a:avLst/>
            <a:gdLst/>
            <a:ahLst/>
            <a:cxnLst/>
            <a:rect l="l" t="t" r="r" b="b"/>
            <a:pathLst>
              <a:path w="5228" h="6567">
                <a:moveTo>
                  <a:pt x="0" y="0"/>
                </a:moveTo>
                <a:lnTo>
                  <a:pt x="5228" y="0"/>
                </a:lnTo>
                <a:lnTo>
                  <a:pt x="5228" y="6567"/>
                </a:lnTo>
              </a:path>
            </a:pathLst>
          </a:custGeom>
          <a:ln w="56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5" name="object 1145"/>
          <p:cNvSpPr/>
          <p:nvPr/>
        </p:nvSpPr>
        <p:spPr>
          <a:xfrm>
            <a:off x="6150914" y="881005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6" name="object 1146"/>
          <p:cNvSpPr/>
          <p:nvPr/>
        </p:nvSpPr>
        <p:spPr>
          <a:xfrm>
            <a:off x="6150914" y="881005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7" name="object 1147"/>
          <p:cNvSpPr/>
          <p:nvPr/>
        </p:nvSpPr>
        <p:spPr>
          <a:xfrm>
            <a:off x="6156143" y="881005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8" name="object 1148"/>
          <p:cNvSpPr/>
          <p:nvPr/>
        </p:nvSpPr>
        <p:spPr>
          <a:xfrm>
            <a:off x="6161372" y="881005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9" name="object 1149"/>
          <p:cNvSpPr/>
          <p:nvPr/>
        </p:nvSpPr>
        <p:spPr>
          <a:xfrm>
            <a:off x="6161372" y="881005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0" name="object 1150"/>
          <p:cNvSpPr/>
          <p:nvPr/>
        </p:nvSpPr>
        <p:spPr>
          <a:xfrm>
            <a:off x="6166601" y="8810055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1" name="object 1151"/>
          <p:cNvSpPr/>
          <p:nvPr/>
        </p:nvSpPr>
        <p:spPr>
          <a:xfrm>
            <a:off x="6171830" y="88163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2" name="object 1152"/>
          <p:cNvSpPr/>
          <p:nvPr/>
        </p:nvSpPr>
        <p:spPr>
          <a:xfrm>
            <a:off x="6171830" y="881636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3" name="object 1153"/>
          <p:cNvSpPr/>
          <p:nvPr/>
        </p:nvSpPr>
        <p:spPr>
          <a:xfrm>
            <a:off x="6177059" y="881636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4" name="object 1154"/>
          <p:cNvSpPr/>
          <p:nvPr/>
        </p:nvSpPr>
        <p:spPr>
          <a:xfrm>
            <a:off x="6182288" y="88163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5" name="object 1155"/>
          <p:cNvSpPr/>
          <p:nvPr/>
        </p:nvSpPr>
        <p:spPr>
          <a:xfrm>
            <a:off x="6182288" y="881636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6" name="object 1156"/>
          <p:cNvSpPr/>
          <p:nvPr/>
        </p:nvSpPr>
        <p:spPr>
          <a:xfrm>
            <a:off x="6187517" y="8816369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7" name="object 1157"/>
          <p:cNvSpPr/>
          <p:nvPr/>
        </p:nvSpPr>
        <p:spPr>
          <a:xfrm>
            <a:off x="6192746" y="882268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8" name="object 1158"/>
          <p:cNvSpPr/>
          <p:nvPr/>
        </p:nvSpPr>
        <p:spPr>
          <a:xfrm>
            <a:off x="6192746" y="882268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9" name="object 1159"/>
          <p:cNvSpPr/>
          <p:nvPr/>
        </p:nvSpPr>
        <p:spPr>
          <a:xfrm>
            <a:off x="6197975" y="8822683"/>
            <a:ext cx="5368" cy="0"/>
          </a:xfrm>
          <a:custGeom>
            <a:avLst/>
            <a:gdLst/>
            <a:ahLst/>
            <a:cxnLst/>
            <a:rect l="l" t="t" r="r" b="b"/>
            <a:pathLst>
              <a:path w="5368" h="0">
                <a:moveTo>
                  <a:pt x="0" y="0"/>
                </a:moveTo>
                <a:lnTo>
                  <a:pt x="536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0" name="object 1160"/>
          <p:cNvSpPr/>
          <p:nvPr/>
        </p:nvSpPr>
        <p:spPr>
          <a:xfrm>
            <a:off x="6203343" y="882268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1" name="object 1161"/>
          <p:cNvSpPr/>
          <p:nvPr/>
        </p:nvSpPr>
        <p:spPr>
          <a:xfrm>
            <a:off x="6203343" y="882268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2" name="object 1162"/>
          <p:cNvSpPr/>
          <p:nvPr/>
        </p:nvSpPr>
        <p:spPr>
          <a:xfrm>
            <a:off x="6208572" y="8822683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3" name="object 1163"/>
          <p:cNvSpPr/>
          <p:nvPr/>
        </p:nvSpPr>
        <p:spPr>
          <a:xfrm>
            <a:off x="6213801" y="882899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4" name="object 1164"/>
          <p:cNvSpPr/>
          <p:nvPr/>
        </p:nvSpPr>
        <p:spPr>
          <a:xfrm>
            <a:off x="6213801" y="882899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5" name="object 1165"/>
          <p:cNvSpPr/>
          <p:nvPr/>
        </p:nvSpPr>
        <p:spPr>
          <a:xfrm>
            <a:off x="6219030" y="882899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6" name="object 1166"/>
          <p:cNvSpPr/>
          <p:nvPr/>
        </p:nvSpPr>
        <p:spPr>
          <a:xfrm>
            <a:off x="6224259" y="882899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7" name="object 1167"/>
          <p:cNvSpPr/>
          <p:nvPr/>
        </p:nvSpPr>
        <p:spPr>
          <a:xfrm>
            <a:off x="6224259" y="882899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8" name="object 1168"/>
          <p:cNvSpPr/>
          <p:nvPr/>
        </p:nvSpPr>
        <p:spPr>
          <a:xfrm>
            <a:off x="6229487" y="8828999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9" name="object 1169"/>
          <p:cNvSpPr/>
          <p:nvPr/>
        </p:nvSpPr>
        <p:spPr>
          <a:xfrm>
            <a:off x="6234716" y="882899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0" name="object 1170"/>
          <p:cNvSpPr/>
          <p:nvPr/>
        </p:nvSpPr>
        <p:spPr>
          <a:xfrm>
            <a:off x="6234716" y="8828999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1" name="object 1171"/>
          <p:cNvSpPr/>
          <p:nvPr/>
        </p:nvSpPr>
        <p:spPr>
          <a:xfrm>
            <a:off x="6239945" y="883531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2" name="object 1172"/>
          <p:cNvSpPr/>
          <p:nvPr/>
        </p:nvSpPr>
        <p:spPr>
          <a:xfrm>
            <a:off x="6245174" y="88353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3" name="object 1173"/>
          <p:cNvSpPr/>
          <p:nvPr/>
        </p:nvSpPr>
        <p:spPr>
          <a:xfrm>
            <a:off x="6245174" y="883531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4" name="object 1174"/>
          <p:cNvSpPr/>
          <p:nvPr/>
        </p:nvSpPr>
        <p:spPr>
          <a:xfrm>
            <a:off x="6250403" y="883531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5" name="object 1175"/>
          <p:cNvSpPr/>
          <p:nvPr/>
        </p:nvSpPr>
        <p:spPr>
          <a:xfrm>
            <a:off x="6255632" y="88353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6" name="object 1176"/>
          <p:cNvSpPr/>
          <p:nvPr/>
        </p:nvSpPr>
        <p:spPr>
          <a:xfrm>
            <a:off x="6255632" y="883531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7" name="object 1177"/>
          <p:cNvSpPr/>
          <p:nvPr/>
        </p:nvSpPr>
        <p:spPr>
          <a:xfrm>
            <a:off x="6260861" y="8835313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8" name="object 1178"/>
          <p:cNvSpPr/>
          <p:nvPr/>
        </p:nvSpPr>
        <p:spPr>
          <a:xfrm>
            <a:off x="6266090" y="884162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9" name="object 1179"/>
          <p:cNvSpPr/>
          <p:nvPr/>
        </p:nvSpPr>
        <p:spPr>
          <a:xfrm>
            <a:off x="6266090" y="884162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0" name="object 1180"/>
          <p:cNvSpPr/>
          <p:nvPr/>
        </p:nvSpPr>
        <p:spPr>
          <a:xfrm>
            <a:off x="6271319" y="884162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1" name="object 1181"/>
          <p:cNvSpPr/>
          <p:nvPr/>
        </p:nvSpPr>
        <p:spPr>
          <a:xfrm>
            <a:off x="6276548" y="884162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2" name="object 1182"/>
          <p:cNvSpPr/>
          <p:nvPr/>
        </p:nvSpPr>
        <p:spPr>
          <a:xfrm>
            <a:off x="6276548" y="884162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3" name="object 1183"/>
          <p:cNvSpPr/>
          <p:nvPr/>
        </p:nvSpPr>
        <p:spPr>
          <a:xfrm>
            <a:off x="6281777" y="884162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4" name="object 1184"/>
          <p:cNvSpPr/>
          <p:nvPr/>
        </p:nvSpPr>
        <p:spPr>
          <a:xfrm>
            <a:off x="6287005" y="884162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5" name="object 1185"/>
          <p:cNvSpPr/>
          <p:nvPr/>
        </p:nvSpPr>
        <p:spPr>
          <a:xfrm>
            <a:off x="6287005" y="884162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6" name="object 1186"/>
          <p:cNvSpPr/>
          <p:nvPr/>
        </p:nvSpPr>
        <p:spPr>
          <a:xfrm>
            <a:off x="6292234" y="8841627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7" name="object 1187"/>
          <p:cNvSpPr/>
          <p:nvPr/>
        </p:nvSpPr>
        <p:spPr>
          <a:xfrm>
            <a:off x="6297463" y="88479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8" name="object 1188"/>
          <p:cNvSpPr/>
          <p:nvPr/>
        </p:nvSpPr>
        <p:spPr>
          <a:xfrm>
            <a:off x="6297463" y="884794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9" name="object 1189"/>
          <p:cNvSpPr/>
          <p:nvPr/>
        </p:nvSpPr>
        <p:spPr>
          <a:xfrm>
            <a:off x="6302692" y="8847942"/>
            <a:ext cx="5438" cy="0"/>
          </a:xfrm>
          <a:custGeom>
            <a:avLst/>
            <a:gdLst/>
            <a:ahLst/>
            <a:cxnLst/>
            <a:rect l="l" t="t" r="r" b="b"/>
            <a:pathLst>
              <a:path w="5438" h="0">
                <a:moveTo>
                  <a:pt x="0" y="0"/>
                </a:moveTo>
                <a:lnTo>
                  <a:pt x="543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0" name="object 1190"/>
          <p:cNvSpPr/>
          <p:nvPr/>
        </p:nvSpPr>
        <p:spPr>
          <a:xfrm>
            <a:off x="6308130" y="88479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1" name="object 1191"/>
          <p:cNvSpPr/>
          <p:nvPr/>
        </p:nvSpPr>
        <p:spPr>
          <a:xfrm>
            <a:off x="6308130" y="884794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2" name="object 1192"/>
          <p:cNvSpPr/>
          <p:nvPr/>
        </p:nvSpPr>
        <p:spPr>
          <a:xfrm>
            <a:off x="6313359" y="884794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3" name="object 1193"/>
          <p:cNvSpPr/>
          <p:nvPr/>
        </p:nvSpPr>
        <p:spPr>
          <a:xfrm>
            <a:off x="6318588" y="88479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4" name="object 1194"/>
          <p:cNvSpPr/>
          <p:nvPr/>
        </p:nvSpPr>
        <p:spPr>
          <a:xfrm>
            <a:off x="6318588" y="8847942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5" name="object 1195"/>
          <p:cNvSpPr/>
          <p:nvPr/>
        </p:nvSpPr>
        <p:spPr>
          <a:xfrm>
            <a:off x="6323817" y="8847942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6" name="object 1196"/>
          <p:cNvSpPr/>
          <p:nvPr/>
        </p:nvSpPr>
        <p:spPr>
          <a:xfrm>
            <a:off x="6329046" y="885425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7" name="object 1197"/>
          <p:cNvSpPr/>
          <p:nvPr/>
        </p:nvSpPr>
        <p:spPr>
          <a:xfrm>
            <a:off x="6329046" y="885425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8" name="object 1198"/>
          <p:cNvSpPr/>
          <p:nvPr/>
        </p:nvSpPr>
        <p:spPr>
          <a:xfrm>
            <a:off x="6334275" y="885425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9" name="object 1199"/>
          <p:cNvSpPr/>
          <p:nvPr/>
        </p:nvSpPr>
        <p:spPr>
          <a:xfrm>
            <a:off x="6339504" y="885425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0" name="object 1200"/>
          <p:cNvSpPr/>
          <p:nvPr/>
        </p:nvSpPr>
        <p:spPr>
          <a:xfrm>
            <a:off x="6344732" y="885425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1" name="object 1201"/>
          <p:cNvSpPr/>
          <p:nvPr/>
        </p:nvSpPr>
        <p:spPr>
          <a:xfrm>
            <a:off x="6344732" y="885425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2" name="object 1202"/>
          <p:cNvSpPr/>
          <p:nvPr/>
        </p:nvSpPr>
        <p:spPr>
          <a:xfrm>
            <a:off x="6349962" y="885425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3" name="object 1203"/>
          <p:cNvSpPr/>
          <p:nvPr/>
        </p:nvSpPr>
        <p:spPr>
          <a:xfrm>
            <a:off x="6355190" y="885425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4" name="object 1204"/>
          <p:cNvSpPr/>
          <p:nvPr/>
        </p:nvSpPr>
        <p:spPr>
          <a:xfrm>
            <a:off x="6355190" y="885425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5" name="object 1205"/>
          <p:cNvSpPr/>
          <p:nvPr/>
        </p:nvSpPr>
        <p:spPr>
          <a:xfrm>
            <a:off x="6360419" y="8854256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6" name="object 1206"/>
          <p:cNvSpPr/>
          <p:nvPr/>
        </p:nvSpPr>
        <p:spPr>
          <a:xfrm>
            <a:off x="6365648" y="886057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7" name="object 1207"/>
          <p:cNvSpPr/>
          <p:nvPr/>
        </p:nvSpPr>
        <p:spPr>
          <a:xfrm>
            <a:off x="6365648" y="886057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8" name="object 1208"/>
          <p:cNvSpPr/>
          <p:nvPr/>
        </p:nvSpPr>
        <p:spPr>
          <a:xfrm>
            <a:off x="6370877" y="886057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9" name="object 1209"/>
          <p:cNvSpPr/>
          <p:nvPr/>
        </p:nvSpPr>
        <p:spPr>
          <a:xfrm>
            <a:off x="6376106" y="886057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0" name="object 1210"/>
          <p:cNvSpPr/>
          <p:nvPr/>
        </p:nvSpPr>
        <p:spPr>
          <a:xfrm>
            <a:off x="6376106" y="886057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1" name="object 1211"/>
          <p:cNvSpPr/>
          <p:nvPr/>
        </p:nvSpPr>
        <p:spPr>
          <a:xfrm>
            <a:off x="6381335" y="886057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2" name="object 1212"/>
          <p:cNvSpPr/>
          <p:nvPr/>
        </p:nvSpPr>
        <p:spPr>
          <a:xfrm>
            <a:off x="6386564" y="886057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3" name="object 1213"/>
          <p:cNvSpPr/>
          <p:nvPr/>
        </p:nvSpPr>
        <p:spPr>
          <a:xfrm>
            <a:off x="6386564" y="886057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4" name="object 1214"/>
          <p:cNvSpPr/>
          <p:nvPr/>
        </p:nvSpPr>
        <p:spPr>
          <a:xfrm>
            <a:off x="6391793" y="886057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5" name="object 1215"/>
          <p:cNvSpPr/>
          <p:nvPr/>
        </p:nvSpPr>
        <p:spPr>
          <a:xfrm>
            <a:off x="6397022" y="886057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6" name="object 1216"/>
          <p:cNvSpPr/>
          <p:nvPr/>
        </p:nvSpPr>
        <p:spPr>
          <a:xfrm>
            <a:off x="6397022" y="8860570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7" name="object 1217"/>
          <p:cNvSpPr/>
          <p:nvPr/>
        </p:nvSpPr>
        <p:spPr>
          <a:xfrm>
            <a:off x="6402251" y="886688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8" name="object 1218"/>
          <p:cNvSpPr/>
          <p:nvPr/>
        </p:nvSpPr>
        <p:spPr>
          <a:xfrm>
            <a:off x="6407479" y="886688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9" name="object 1219"/>
          <p:cNvSpPr/>
          <p:nvPr/>
        </p:nvSpPr>
        <p:spPr>
          <a:xfrm>
            <a:off x="6407479" y="8866885"/>
            <a:ext cx="5368" cy="0"/>
          </a:xfrm>
          <a:custGeom>
            <a:avLst/>
            <a:gdLst/>
            <a:ahLst/>
            <a:cxnLst/>
            <a:rect l="l" t="t" r="r" b="b"/>
            <a:pathLst>
              <a:path w="5368" h="0">
                <a:moveTo>
                  <a:pt x="0" y="0"/>
                </a:moveTo>
                <a:lnTo>
                  <a:pt x="536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0" name="object 1220"/>
          <p:cNvSpPr/>
          <p:nvPr/>
        </p:nvSpPr>
        <p:spPr>
          <a:xfrm>
            <a:off x="6412848" y="886688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1" name="object 1221"/>
          <p:cNvSpPr/>
          <p:nvPr/>
        </p:nvSpPr>
        <p:spPr>
          <a:xfrm>
            <a:off x="6418077" y="886688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2" name="object 1222"/>
          <p:cNvSpPr/>
          <p:nvPr/>
        </p:nvSpPr>
        <p:spPr>
          <a:xfrm>
            <a:off x="6418077" y="886688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3" name="object 1223"/>
          <p:cNvSpPr/>
          <p:nvPr/>
        </p:nvSpPr>
        <p:spPr>
          <a:xfrm>
            <a:off x="6423305" y="886688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4" name="object 1224"/>
          <p:cNvSpPr/>
          <p:nvPr/>
        </p:nvSpPr>
        <p:spPr>
          <a:xfrm>
            <a:off x="6428535" y="886688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5" name="object 1225"/>
          <p:cNvSpPr/>
          <p:nvPr/>
        </p:nvSpPr>
        <p:spPr>
          <a:xfrm>
            <a:off x="6428535" y="886688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6" name="object 1226"/>
          <p:cNvSpPr/>
          <p:nvPr/>
        </p:nvSpPr>
        <p:spPr>
          <a:xfrm>
            <a:off x="6433763" y="886688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7" name="object 1227"/>
          <p:cNvSpPr/>
          <p:nvPr/>
        </p:nvSpPr>
        <p:spPr>
          <a:xfrm>
            <a:off x="6438993" y="886688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8" name="object 1228"/>
          <p:cNvSpPr/>
          <p:nvPr/>
        </p:nvSpPr>
        <p:spPr>
          <a:xfrm>
            <a:off x="6438993" y="8866885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9" name="object 1229"/>
          <p:cNvSpPr/>
          <p:nvPr/>
        </p:nvSpPr>
        <p:spPr>
          <a:xfrm>
            <a:off x="6444221" y="887320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0" name="object 1230"/>
          <p:cNvSpPr/>
          <p:nvPr/>
        </p:nvSpPr>
        <p:spPr>
          <a:xfrm>
            <a:off x="6449450" y="887320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1" name="object 1231"/>
          <p:cNvSpPr/>
          <p:nvPr/>
        </p:nvSpPr>
        <p:spPr>
          <a:xfrm>
            <a:off x="6449450" y="887320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2" name="object 1232"/>
          <p:cNvSpPr/>
          <p:nvPr/>
        </p:nvSpPr>
        <p:spPr>
          <a:xfrm>
            <a:off x="6454679" y="887320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3" name="object 1233"/>
          <p:cNvSpPr/>
          <p:nvPr/>
        </p:nvSpPr>
        <p:spPr>
          <a:xfrm>
            <a:off x="6459908" y="887320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4" name="object 1234"/>
          <p:cNvSpPr/>
          <p:nvPr/>
        </p:nvSpPr>
        <p:spPr>
          <a:xfrm>
            <a:off x="6459908" y="887320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5" name="object 1235"/>
          <p:cNvSpPr/>
          <p:nvPr/>
        </p:nvSpPr>
        <p:spPr>
          <a:xfrm>
            <a:off x="6465137" y="887320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6" name="object 1236"/>
          <p:cNvSpPr/>
          <p:nvPr/>
        </p:nvSpPr>
        <p:spPr>
          <a:xfrm>
            <a:off x="6470366" y="887320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7" name="object 1237"/>
          <p:cNvSpPr/>
          <p:nvPr/>
        </p:nvSpPr>
        <p:spPr>
          <a:xfrm>
            <a:off x="6470366" y="887320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8" name="object 1238"/>
          <p:cNvSpPr/>
          <p:nvPr/>
        </p:nvSpPr>
        <p:spPr>
          <a:xfrm>
            <a:off x="6475595" y="887320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9" name="object 1239"/>
          <p:cNvSpPr/>
          <p:nvPr/>
        </p:nvSpPr>
        <p:spPr>
          <a:xfrm>
            <a:off x="6480824" y="887320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0" name="object 1240"/>
          <p:cNvSpPr/>
          <p:nvPr/>
        </p:nvSpPr>
        <p:spPr>
          <a:xfrm>
            <a:off x="6480824" y="887320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1" name="object 1241"/>
          <p:cNvSpPr/>
          <p:nvPr/>
        </p:nvSpPr>
        <p:spPr>
          <a:xfrm>
            <a:off x="6486052" y="887320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2" name="object 1242"/>
          <p:cNvSpPr/>
          <p:nvPr/>
        </p:nvSpPr>
        <p:spPr>
          <a:xfrm>
            <a:off x="6488667" y="8876357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3" name="object 1243"/>
          <p:cNvSpPr/>
          <p:nvPr/>
        </p:nvSpPr>
        <p:spPr>
          <a:xfrm>
            <a:off x="6491282" y="887951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4" name="object 1244"/>
          <p:cNvSpPr/>
          <p:nvPr/>
        </p:nvSpPr>
        <p:spPr>
          <a:xfrm>
            <a:off x="6496510" y="887951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5" name="object 1245"/>
          <p:cNvSpPr/>
          <p:nvPr/>
        </p:nvSpPr>
        <p:spPr>
          <a:xfrm>
            <a:off x="6501739" y="88795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6" name="object 1246"/>
          <p:cNvSpPr/>
          <p:nvPr/>
        </p:nvSpPr>
        <p:spPr>
          <a:xfrm>
            <a:off x="6501739" y="887951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7" name="object 1247"/>
          <p:cNvSpPr/>
          <p:nvPr/>
        </p:nvSpPr>
        <p:spPr>
          <a:xfrm>
            <a:off x="6506968" y="8879514"/>
            <a:ext cx="5368" cy="0"/>
          </a:xfrm>
          <a:custGeom>
            <a:avLst/>
            <a:gdLst/>
            <a:ahLst/>
            <a:cxnLst/>
            <a:rect l="l" t="t" r="r" b="b"/>
            <a:pathLst>
              <a:path w="5368" h="0">
                <a:moveTo>
                  <a:pt x="0" y="0"/>
                </a:moveTo>
                <a:lnTo>
                  <a:pt x="536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8" name="object 1248"/>
          <p:cNvSpPr/>
          <p:nvPr/>
        </p:nvSpPr>
        <p:spPr>
          <a:xfrm>
            <a:off x="6512336" y="88795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9" name="object 1249"/>
          <p:cNvSpPr/>
          <p:nvPr/>
        </p:nvSpPr>
        <p:spPr>
          <a:xfrm>
            <a:off x="6512336" y="887951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0" name="object 1250"/>
          <p:cNvSpPr/>
          <p:nvPr/>
        </p:nvSpPr>
        <p:spPr>
          <a:xfrm>
            <a:off x="6517565" y="887951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1" name="object 1251"/>
          <p:cNvSpPr/>
          <p:nvPr/>
        </p:nvSpPr>
        <p:spPr>
          <a:xfrm>
            <a:off x="6522794" y="88795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2" name="object 1252"/>
          <p:cNvSpPr/>
          <p:nvPr/>
        </p:nvSpPr>
        <p:spPr>
          <a:xfrm>
            <a:off x="6522794" y="887951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3" name="object 1253"/>
          <p:cNvSpPr/>
          <p:nvPr/>
        </p:nvSpPr>
        <p:spPr>
          <a:xfrm>
            <a:off x="6528024" y="887951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4" name="object 1254"/>
          <p:cNvSpPr/>
          <p:nvPr/>
        </p:nvSpPr>
        <p:spPr>
          <a:xfrm>
            <a:off x="6533252" y="887951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5" name="object 1255"/>
          <p:cNvSpPr/>
          <p:nvPr/>
        </p:nvSpPr>
        <p:spPr>
          <a:xfrm>
            <a:off x="6533252" y="887951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6" name="object 1256"/>
          <p:cNvSpPr/>
          <p:nvPr/>
        </p:nvSpPr>
        <p:spPr>
          <a:xfrm>
            <a:off x="6538481" y="8879514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7" name="object 1257"/>
          <p:cNvSpPr/>
          <p:nvPr/>
        </p:nvSpPr>
        <p:spPr>
          <a:xfrm>
            <a:off x="6543710" y="8879514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8" name="object 1258"/>
          <p:cNvSpPr/>
          <p:nvPr/>
        </p:nvSpPr>
        <p:spPr>
          <a:xfrm>
            <a:off x="6548939" y="888582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9" name="object 1259"/>
          <p:cNvSpPr/>
          <p:nvPr/>
        </p:nvSpPr>
        <p:spPr>
          <a:xfrm>
            <a:off x="6548939" y="888582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0" name="object 1260"/>
          <p:cNvSpPr/>
          <p:nvPr/>
        </p:nvSpPr>
        <p:spPr>
          <a:xfrm>
            <a:off x="6554168" y="888582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1" name="object 1261"/>
          <p:cNvSpPr/>
          <p:nvPr/>
        </p:nvSpPr>
        <p:spPr>
          <a:xfrm>
            <a:off x="6559397" y="888582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2" name="object 1262"/>
          <p:cNvSpPr/>
          <p:nvPr/>
        </p:nvSpPr>
        <p:spPr>
          <a:xfrm>
            <a:off x="6559397" y="888582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3" name="object 1263"/>
          <p:cNvSpPr/>
          <p:nvPr/>
        </p:nvSpPr>
        <p:spPr>
          <a:xfrm>
            <a:off x="6564625" y="888582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4" name="object 1264"/>
          <p:cNvSpPr/>
          <p:nvPr/>
        </p:nvSpPr>
        <p:spPr>
          <a:xfrm>
            <a:off x="6569854" y="888582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5" name="object 1265"/>
          <p:cNvSpPr/>
          <p:nvPr/>
        </p:nvSpPr>
        <p:spPr>
          <a:xfrm>
            <a:off x="6569854" y="888582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6" name="object 1266"/>
          <p:cNvSpPr/>
          <p:nvPr/>
        </p:nvSpPr>
        <p:spPr>
          <a:xfrm>
            <a:off x="6575083" y="888582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7" name="object 1267"/>
          <p:cNvSpPr/>
          <p:nvPr/>
        </p:nvSpPr>
        <p:spPr>
          <a:xfrm>
            <a:off x="6580313" y="888582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8" name="object 1268"/>
          <p:cNvSpPr/>
          <p:nvPr/>
        </p:nvSpPr>
        <p:spPr>
          <a:xfrm>
            <a:off x="6580313" y="888582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9" name="object 1269"/>
          <p:cNvSpPr/>
          <p:nvPr/>
        </p:nvSpPr>
        <p:spPr>
          <a:xfrm>
            <a:off x="6585541" y="888582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0" name="object 1270"/>
          <p:cNvSpPr/>
          <p:nvPr/>
        </p:nvSpPr>
        <p:spPr>
          <a:xfrm>
            <a:off x="6590770" y="888582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1" name="object 1271"/>
          <p:cNvSpPr/>
          <p:nvPr/>
        </p:nvSpPr>
        <p:spPr>
          <a:xfrm>
            <a:off x="6590770" y="888582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2" name="object 1272"/>
          <p:cNvSpPr/>
          <p:nvPr/>
        </p:nvSpPr>
        <p:spPr>
          <a:xfrm>
            <a:off x="6595999" y="8885828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3" name="object 1273"/>
          <p:cNvSpPr/>
          <p:nvPr/>
        </p:nvSpPr>
        <p:spPr>
          <a:xfrm>
            <a:off x="6601228" y="888582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4" name="object 1274"/>
          <p:cNvSpPr/>
          <p:nvPr/>
        </p:nvSpPr>
        <p:spPr>
          <a:xfrm>
            <a:off x="6601228" y="8885828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5" name="object 1275"/>
          <p:cNvSpPr/>
          <p:nvPr/>
        </p:nvSpPr>
        <p:spPr>
          <a:xfrm>
            <a:off x="6606457" y="88921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6" name="object 1276"/>
          <p:cNvSpPr/>
          <p:nvPr/>
        </p:nvSpPr>
        <p:spPr>
          <a:xfrm>
            <a:off x="6611686" y="889214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7" name="object 1277"/>
          <p:cNvSpPr/>
          <p:nvPr/>
        </p:nvSpPr>
        <p:spPr>
          <a:xfrm>
            <a:off x="6611686" y="8892143"/>
            <a:ext cx="5438" cy="0"/>
          </a:xfrm>
          <a:custGeom>
            <a:avLst/>
            <a:gdLst/>
            <a:ahLst/>
            <a:cxnLst/>
            <a:rect l="l" t="t" r="r" b="b"/>
            <a:pathLst>
              <a:path w="5438" h="0">
                <a:moveTo>
                  <a:pt x="0" y="0"/>
                </a:moveTo>
                <a:lnTo>
                  <a:pt x="543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8" name="object 1278"/>
          <p:cNvSpPr/>
          <p:nvPr/>
        </p:nvSpPr>
        <p:spPr>
          <a:xfrm>
            <a:off x="6617124" y="88921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9" name="object 1279"/>
          <p:cNvSpPr/>
          <p:nvPr/>
        </p:nvSpPr>
        <p:spPr>
          <a:xfrm>
            <a:off x="6622353" y="889214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0" name="object 1280"/>
          <p:cNvSpPr/>
          <p:nvPr/>
        </p:nvSpPr>
        <p:spPr>
          <a:xfrm>
            <a:off x="6622353" y="88921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1" name="object 1281"/>
          <p:cNvSpPr/>
          <p:nvPr/>
        </p:nvSpPr>
        <p:spPr>
          <a:xfrm>
            <a:off x="6627582" y="88921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2" name="object 1282"/>
          <p:cNvSpPr/>
          <p:nvPr/>
        </p:nvSpPr>
        <p:spPr>
          <a:xfrm>
            <a:off x="6632810" y="889214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3" name="object 1283"/>
          <p:cNvSpPr/>
          <p:nvPr/>
        </p:nvSpPr>
        <p:spPr>
          <a:xfrm>
            <a:off x="6632810" y="88921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4" name="object 1284"/>
          <p:cNvSpPr/>
          <p:nvPr/>
        </p:nvSpPr>
        <p:spPr>
          <a:xfrm>
            <a:off x="6638039" y="88921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5" name="object 1285"/>
          <p:cNvSpPr/>
          <p:nvPr/>
        </p:nvSpPr>
        <p:spPr>
          <a:xfrm>
            <a:off x="6643268" y="889214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6" name="object 1286"/>
          <p:cNvSpPr/>
          <p:nvPr/>
        </p:nvSpPr>
        <p:spPr>
          <a:xfrm>
            <a:off x="6643268" y="88921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7" name="object 1287"/>
          <p:cNvSpPr/>
          <p:nvPr/>
        </p:nvSpPr>
        <p:spPr>
          <a:xfrm>
            <a:off x="6648498" y="88921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8" name="object 1288"/>
          <p:cNvSpPr/>
          <p:nvPr/>
        </p:nvSpPr>
        <p:spPr>
          <a:xfrm>
            <a:off x="6653726" y="889214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9" name="object 1289"/>
          <p:cNvSpPr/>
          <p:nvPr/>
        </p:nvSpPr>
        <p:spPr>
          <a:xfrm>
            <a:off x="6653726" y="88921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0" name="object 1290"/>
          <p:cNvSpPr/>
          <p:nvPr/>
        </p:nvSpPr>
        <p:spPr>
          <a:xfrm>
            <a:off x="6658955" y="88921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1" name="object 1291"/>
          <p:cNvSpPr/>
          <p:nvPr/>
        </p:nvSpPr>
        <p:spPr>
          <a:xfrm>
            <a:off x="6664184" y="889214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2" name="object 1292"/>
          <p:cNvSpPr/>
          <p:nvPr/>
        </p:nvSpPr>
        <p:spPr>
          <a:xfrm>
            <a:off x="6664184" y="8892143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3" name="object 1293"/>
          <p:cNvSpPr/>
          <p:nvPr/>
        </p:nvSpPr>
        <p:spPr>
          <a:xfrm>
            <a:off x="6669413" y="8892143"/>
            <a:ext cx="5228" cy="6482"/>
          </a:xfrm>
          <a:custGeom>
            <a:avLst/>
            <a:gdLst/>
            <a:ahLst/>
            <a:cxnLst/>
            <a:rect l="l" t="t" r="r" b="b"/>
            <a:pathLst>
              <a:path w="5228" h="6482">
                <a:moveTo>
                  <a:pt x="0" y="0"/>
                </a:moveTo>
                <a:lnTo>
                  <a:pt x="5228" y="0"/>
                </a:lnTo>
                <a:lnTo>
                  <a:pt x="5228" y="6482"/>
                </a:lnTo>
              </a:path>
            </a:pathLst>
          </a:custGeom>
          <a:ln w="56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4" name="object 1294"/>
          <p:cNvSpPr/>
          <p:nvPr/>
        </p:nvSpPr>
        <p:spPr>
          <a:xfrm>
            <a:off x="6674642" y="889862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5" name="object 1295"/>
          <p:cNvSpPr/>
          <p:nvPr/>
        </p:nvSpPr>
        <p:spPr>
          <a:xfrm>
            <a:off x="6674642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6" name="object 1296"/>
          <p:cNvSpPr/>
          <p:nvPr/>
        </p:nvSpPr>
        <p:spPr>
          <a:xfrm>
            <a:off x="6679871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7" name="object 1297"/>
          <p:cNvSpPr/>
          <p:nvPr/>
        </p:nvSpPr>
        <p:spPr>
          <a:xfrm>
            <a:off x="6685099" y="889862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8" name="object 1298"/>
          <p:cNvSpPr/>
          <p:nvPr/>
        </p:nvSpPr>
        <p:spPr>
          <a:xfrm>
            <a:off x="6685099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9" name="object 1299"/>
          <p:cNvSpPr/>
          <p:nvPr/>
        </p:nvSpPr>
        <p:spPr>
          <a:xfrm>
            <a:off x="6690328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0" name="object 1300"/>
          <p:cNvSpPr/>
          <p:nvPr/>
        </p:nvSpPr>
        <p:spPr>
          <a:xfrm>
            <a:off x="6695557" y="889862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1" name="object 1301"/>
          <p:cNvSpPr/>
          <p:nvPr/>
        </p:nvSpPr>
        <p:spPr>
          <a:xfrm>
            <a:off x="6695557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2" name="object 1302"/>
          <p:cNvSpPr/>
          <p:nvPr/>
        </p:nvSpPr>
        <p:spPr>
          <a:xfrm>
            <a:off x="6700787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3" name="object 1303"/>
          <p:cNvSpPr/>
          <p:nvPr/>
        </p:nvSpPr>
        <p:spPr>
          <a:xfrm>
            <a:off x="6706015" y="889862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4" name="object 1304"/>
          <p:cNvSpPr/>
          <p:nvPr/>
        </p:nvSpPr>
        <p:spPr>
          <a:xfrm>
            <a:off x="6706015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5" name="object 1305"/>
          <p:cNvSpPr/>
          <p:nvPr/>
        </p:nvSpPr>
        <p:spPr>
          <a:xfrm>
            <a:off x="6711244" y="8898626"/>
            <a:ext cx="5438" cy="0"/>
          </a:xfrm>
          <a:custGeom>
            <a:avLst/>
            <a:gdLst/>
            <a:ahLst/>
            <a:cxnLst/>
            <a:rect l="l" t="t" r="r" b="b"/>
            <a:pathLst>
              <a:path w="5438" h="0">
                <a:moveTo>
                  <a:pt x="0" y="0"/>
                </a:moveTo>
                <a:lnTo>
                  <a:pt x="543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6" name="object 1306"/>
          <p:cNvSpPr/>
          <p:nvPr/>
        </p:nvSpPr>
        <p:spPr>
          <a:xfrm>
            <a:off x="6716683" y="889862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7" name="object 1307"/>
          <p:cNvSpPr/>
          <p:nvPr/>
        </p:nvSpPr>
        <p:spPr>
          <a:xfrm>
            <a:off x="6716683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8" name="object 1308"/>
          <p:cNvSpPr/>
          <p:nvPr/>
        </p:nvSpPr>
        <p:spPr>
          <a:xfrm>
            <a:off x="6721911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9" name="object 1309"/>
          <p:cNvSpPr/>
          <p:nvPr/>
        </p:nvSpPr>
        <p:spPr>
          <a:xfrm>
            <a:off x="6727140" y="889862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0" name="object 1310"/>
          <p:cNvSpPr/>
          <p:nvPr/>
        </p:nvSpPr>
        <p:spPr>
          <a:xfrm>
            <a:off x="6727140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1" name="object 1311"/>
          <p:cNvSpPr/>
          <p:nvPr/>
        </p:nvSpPr>
        <p:spPr>
          <a:xfrm>
            <a:off x="6732369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2" name="object 1312"/>
          <p:cNvSpPr/>
          <p:nvPr/>
        </p:nvSpPr>
        <p:spPr>
          <a:xfrm>
            <a:off x="6737598" y="889862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3" name="object 1313"/>
          <p:cNvSpPr/>
          <p:nvPr/>
        </p:nvSpPr>
        <p:spPr>
          <a:xfrm>
            <a:off x="6737598" y="8898626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4" name="object 1314"/>
          <p:cNvSpPr/>
          <p:nvPr/>
        </p:nvSpPr>
        <p:spPr>
          <a:xfrm>
            <a:off x="6742827" y="8898626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0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5" name="object 1315"/>
          <p:cNvSpPr/>
          <p:nvPr/>
        </p:nvSpPr>
        <p:spPr>
          <a:xfrm>
            <a:off x="6748056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6" name="object 1316"/>
          <p:cNvSpPr/>
          <p:nvPr/>
        </p:nvSpPr>
        <p:spPr>
          <a:xfrm>
            <a:off x="6753284" y="890494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7" name="object 1317"/>
          <p:cNvSpPr/>
          <p:nvPr/>
        </p:nvSpPr>
        <p:spPr>
          <a:xfrm>
            <a:off x="6753284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8" name="object 1318"/>
          <p:cNvSpPr/>
          <p:nvPr/>
        </p:nvSpPr>
        <p:spPr>
          <a:xfrm>
            <a:off x="6758513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9" name="object 1319"/>
          <p:cNvSpPr/>
          <p:nvPr/>
        </p:nvSpPr>
        <p:spPr>
          <a:xfrm>
            <a:off x="6763742" y="890494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0" name="object 1320"/>
          <p:cNvSpPr/>
          <p:nvPr/>
        </p:nvSpPr>
        <p:spPr>
          <a:xfrm>
            <a:off x="6763742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1" name="object 1321"/>
          <p:cNvSpPr/>
          <p:nvPr/>
        </p:nvSpPr>
        <p:spPr>
          <a:xfrm>
            <a:off x="6768972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2" name="object 1322"/>
          <p:cNvSpPr/>
          <p:nvPr/>
        </p:nvSpPr>
        <p:spPr>
          <a:xfrm>
            <a:off x="6774200" y="890494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3" name="object 1323"/>
          <p:cNvSpPr/>
          <p:nvPr/>
        </p:nvSpPr>
        <p:spPr>
          <a:xfrm>
            <a:off x="6774200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4" name="object 1324"/>
          <p:cNvSpPr/>
          <p:nvPr/>
        </p:nvSpPr>
        <p:spPr>
          <a:xfrm>
            <a:off x="6779429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5" name="object 1325"/>
          <p:cNvSpPr/>
          <p:nvPr/>
        </p:nvSpPr>
        <p:spPr>
          <a:xfrm>
            <a:off x="6784658" y="890494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6" name="object 1326"/>
          <p:cNvSpPr/>
          <p:nvPr/>
        </p:nvSpPr>
        <p:spPr>
          <a:xfrm>
            <a:off x="6784658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7" name="object 1327"/>
          <p:cNvSpPr/>
          <p:nvPr/>
        </p:nvSpPr>
        <p:spPr>
          <a:xfrm>
            <a:off x="6789887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8" name="object 1328"/>
          <p:cNvSpPr/>
          <p:nvPr/>
        </p:nvSpPr>
        <p:spPr>
          <a:xfrm>
            <a:off x="6795116" y="890494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9" name="object 1329"/>
          <p:cNvSpPr/>
          <p:nvPr/>
        </p:nvSpPr>
        <p:spPr>
          <a:xfrm>
            <a:off x="6795116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0" name="object 1330"/>
          <p:cNvSpPr/>
          <p:nvPr/>
        </p:nvSpPr>
        <p:spPr>
          <a:xfrm>
            <a:off x="6800345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1" name="object 1331"/>
          <p:cNvSpPr/>
          <p:nvPr/>
        </p:nvSpPr>
        <p:spPr>
          <a:xfrm>
            <a:off x="6805573" y="890494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2" name="object 1332"/>
          <p:cNvSpPr/>
          <p:nvPr/>
        </p:nvSpPr>
        <p:spPr>
          <a:xfrm>
            <a:off x="6805573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3" name="object 1333"/>
          <p:cNvSpPr/>
          <p:nvPr/>
        </p:nvSpPr>
        <p:spPr>
          <a:xfrm>
            <a:off x="6810802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4" name="object 1334"/>
          <p:cNvSpPr/>
          <p:nvPr/>
        </p:nvSpPr>
        <p:spPr>
          <a:xfrm>
            <a:off x="6816032" y="890494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5" name="object 1335"/>
          <p:cNvSpPr/>
          <p:nvPr/>
        </p:nvSpPr>
        <p:spPr>
          <a:xfrm>
            <a:off x="6816032" y="8904940"/>
            <a:ext cx="5368" cy="0"/>
          </a:xfrm>
          <a:custGeom>
            <a:avLst/>
            <a:gdLst/>
            <a:ahLst/>
            <a:cxnLst/>
            <a:rect l="l" t="t" r="r" b="b"/>
            <a:pathLst>
              <a:path w="5368" h="0">
                <a:moveTo>
                  <a:pt x="0" y="0"/>
                </a:moveTo>
                <a:lnTo>
                  <a:pt x="536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6" name="object 1336"/>
          <p:cNvSpPr/>
          <p:nvPr/>
        </p:nvSpPr>
        <p:spPr>
          <a:xfrm>
            <a:off x="6821399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7" name="object 1337"/>
          <p:cNvSpPr/>
          <p:nvPr/>
        </p:nvSpPr>
        <p:spPr>
          <a:xfrm>
            <a:off x="6826629" y="890494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8" name="object 1338"/>
          <p:cNvSpPr/>
          <p:nvPr/>
        </p:nvSpPr>
        <p:spPr>
          <a:xfrm>
            <a:off x="6826629" y="8904940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9" name="object 1339"/>
          <p:cNvSpPr/>
          <p:nvPr/>
        </p:nvSpPr>
        <p:spPr>
          <a:xfrm>
            <a:off x="6831858" y="8904940"/>
            <a:ext cx="5228" cy="6314"/>
          </a:xfrm>
          <a:custGeom>
            <a:avLst/>
            <a:gdLst/>
            <a:ahLst/>
            <a:cxnLst/>
            <a:rect l="l" t="t" r="r" b="b"/>
            <a:pathLst>
              <a:path w="5228" h="6314">
                <a:moveTo>
                  <a:pt x="0" y="0"/>
                </a:moveTo>
                <a:lnTo>
                  <a:pt x="5228" y="0"/>
                </a:lnTo>
                <a:lnTo>
                  <a:pt x="5228" y="6314"/>
                </a:lnTo>
              </a:path>
            </a:pathLst>
          </a:custGeom>
          <a:ln w="5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0" name="object 1340"/>
          <p:cNvSpPr/>
          <p:nvPr/>
        </p:nvSpPr>
        <p:spPr>
          <a:xfrm>
            <a:off x="6837087" y="891125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1" name="object 1341"/>
          <p:cNvSpPr/>
          <p:nvPr/>
        </p:nvSpPr>
        <p:spPr>
          <a:xfrm>
            <a:off x="6837087" y="8911255"/>
            <a:ext cx="5228" cy="0"/>
          </a:xfrm>
          <a:custGeom>
            <a:avLst/>
            <a:gdLst/>
            <a:ahLst/>
            <a:cxnLst/>
            <a:rect l="l" t="t" r="r" b="b"/>
            <a:pathLst>
              <a:path w="5228" h="0">
                <a:moveTo>
                  <a:pt x="0" y="0"/>
                </a:moveTo>
                <a:lnTo>
                  <a:pt x="5228" y="0"/>
                </a:lnTo>
              </a:path>
            </a:pathLst>
          </a:custGeom>
          <a:ln w="6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2" name="object 1342"/>
          <p:cNvSpPr txBox="1"/>
          <p:nvPr/>
        </p:nvSpPr>
        <p:spPr>
          <a:xfrm>
            <a:off x="5276630" y="9287450"/>
            <a:ext cx="96520" cy="8489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-1</a:t>
            </a:r>
            <a:endParaRPr sz="8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32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-2</a:t>
            </a:r>
            <a:endParaRPr sz="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0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-3</a:t>
            </a:r>
            <a:endParaRPr sz="800">
              <a:latin typeface="Arial"/>
              <a:cs typeface="Arial"/>
            </a:endParaRPr>
          </a:p>
        </p:txBody>
      </p:sp>
      <p:sp>
        <p:nvSpPr>
          <p:cNvPr id="1343" name="object 1343"/>
          <p:cNvSpPr txBox="1"/>
          <p:nvPr/>
        </p:nvSpPr>
        <p:spPr>
          <a:xfrm>
            <a:off x="5302774" y="8932998"/>
            <a:ext cx="7239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1344" name="object 1344"/>
          <p:cNvSpPr txBox="1"/>
          <p:nvPr/>
        </p:nvSpPr>
        <p:spPr>
          <a:xfrm>
            <a:off x="5302774" y="8578545"/>
            <a:ext cx="7239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345" name="object 1345"/>
          <p:cNvSpPr txBox="1"/>
          <p:nvPr/>
        </p:nvSpPr>
        <p:spPr>
          <a:xfrm>
            <a:off x="5302774" y="7863325"/>
            <a:ext cx="72390" cy="488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0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346" name="object 1346"/>
          <p:cNvSpPr txBox="1"/>
          <p:nvPr/>
        </p:nvSpPr>
        <p:spPr>
          <a:xfrm>
            <a:off x="3972366" y="9078652"/>
            <a:ext cx="9652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-4</a:t>
            </a:r>
            <a:endParaRPr sz="800">
              <a:latin typeface="Arial"/>
              <a:cs typeface="Arial"/>
            </a:endParaRPr>
          </a:p>
        </p:txBody>
      </p:sp>
      <p:sp>
        <p:nvSpPr>
          <p:cNvPr id="1347" name="object 1347"/>
          <p:cNvSpPr txBox="1"/>
          <p:nvPr/>
        </p:nvSpPr>
        <p:spPr>
          <a:xfrm>
            <a:off x="4323226" y="9078652"/>
            <a:ext cx="9652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-3</a:t>
            </a:r>
            <a:endParaRPr sz="800">
              <a:latin typeface="Arial"/>
              <a:cs typeface="Arial"/>
            </a:endParaRPr>
          </a:p>
        </p:txBody>
      </p:sp>
      <p:sp>
        <p:nvSpPr>
          <p:cNvPr id="1348" name="object 1348"/>
          <p:cNvSpPr txBox="1"/>
          <p:nvPr/>
        </p:nvSpPr>
        <p:spPr>
          <a:xfrm>
            <a:off x="4679489" y="9078652"/>
            <a:ext cx="9652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-2</a:t>
            </a:r>
            <a:endParaRPr sz="800">
              <a:latin typeface="Arial"/>
              <a:cs typeface="Arial"/>
            </a:endParaRPr>
          </a:p>
        </p:txBody>
      </p:sp>
      <p:sp>
        <p:nvSpPr>
          <p:cNvPr id="1349" name="object 1349"/>
          <p:cNvSpPr txBox="1"/>
          <p:nvPr/>
        </p:nvSpPr>
        <p:spPr>
          <a:xfrm>
            <a:off x="5030313" y="9078652"/>
            <a:ext cx="9652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-1</a:t>
            </a:r>
            <a:endParaRPr sz="800">
              <a:latin typeface="Arial"/>
              <a:cs typeface="Arial"/>
            </a:endParaRPr>
          </a:p>
        </p:txBody>
      </p:sp>
      <p:sp>
        <p:nvSpPr>
          <p:cNvPr id="1350" name="object 1350"/>
          <p:cNvSpPr txBox="1"/>
          <p:nvPr/>
        </p:nvSpPr>
        <p:spPr>
          <a:xfrm>
            <a:off x="5397104" y="9078652"/>
            <a:ext cx="7239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1351" name="object 1351"/>
          <p:cNvSpPr txBox="1"/>
          <p:nvPr/>
        </p:nvSpPr>
        <p:spPr>
          <a:xfrm>
            <a:off x="5747929" y="9078652"/>
            <a:ext cx="7239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352" name="object 1352"/>
          <p:cNvSpPr txBox="1"/>
          <p:nvPr/>
        </p:nvSpPr>
        <p:spPr>
          <a:xfrm>
            <a:off x="6104192" y="9078652"/>
            <a:ext cx="7239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353" name="object 1353"/>
          <p:cNvSpPr txBox="1"/>
          <p:nvPr/>
        </p:nvSpPr>
        <p:spPr>
          <a:xfrm>
            <a:off x="6455086" y="9078652"/>
            <a:ext cx="7239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354" name="object 1354"/>
          <p:cNvSpPr txBox="1"/>
          <p:nvPr/>
        </p:nvSpPr>
        <p:spPr>
          <a:xfrm>
            <a:off x="6806120" y="9078652"/>
            <a:ext cx="7239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8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1355" name="object 1355"/>
          <p:cNvSpPr/>
          <p:nvPr/>
        </p:nvSpPr>
        <p:spPr>
          <a:xfrm>
            <a:off x="5450615" y="5373459"/>
            <a:ext cx="0" cy="1872164"/>
          </a:xfrm>
          <a:custGeom>
            <a:avLst/>
            <a:gdLst/>
            <a:ahLst/>
            <a:cxnLst/>
            <a:rect l="l" t="t" r="r" b="b"/>
            <a:pathLst>
              <a:path w="0" h="1872164">
                <a:moveTo>
                  <a:pt x="0" y="0"/>
                </a:moveTo>
                <a:lnTo>
                  <a:pt x="0" y="1872164"/>
                </a:lnTo>
              </a:path>
            </a:pathLst>
          </a:custGeom>
          <a:ln w="56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6" name="object 1356"/>
          <p:cNvSpPr/>
          <p:nvPr/>
        </p:nvSpPr>
        <p:spPr>
          <a:xfrm>
            <a:off x="5422573" y="7251198"/>
            <a:ext cx="22433" cy="0"/>
          </a:xfrm>
          <a:custGeom>
            <a:avLst/>
            <a:gdLst/>
            <a:ahLst/>
            <a:cxnLst/>
            <a:rect l="l" t="t" r="r" b="b"/>
            <a:pathLst>
              <a:path w="22433" h="0">
                <a:moveTo>
                  <a:pt x="0" y="0"/>
                </a:moveTo>
                <a:lnTo>
                  <a:pt x="22433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7" name="object 1357"/>
          <p:cNvSpPr/>
          <p:nvPr/>
        </p:nvSpPr>
        <p:spPr>
          <a:xfrm>
            <a:off x="5422573" y="7016522"/>
            <a:ext cx="22433" cy="0"/>
          </a:xfrm>
          <a:custGeom>
            <a:avLst/>
            <a:gdLst/>
            <a:ahLst/>
            <a:cxnLst/>
            <a:rect l="l" t="t" r="r" b="b"/>
            <a:pathLst>
              <a:path w="22433" h="0">
                <a:moveTo>
                  <a:pt x="0" y="0"/>
                </a:moveTo>
                <a:lnTo>
                  <a:pt x="22433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8" name="object 1358"/>
          <p:cNvSpPr/>
          <p:nvPr/>
        </p:nvSpPr>
        <p:spPr>
          <a:xfrm>
            <a:off x="5422573" y="6781662"/>
            <a:ext cx="22433" cy="0"/>
          </a:xfrm>
          <a:custGeom>
            <a:avLst/>
            <a:gdLst/>
            <a:ahLst/>
            <a:cxnLst/>
            <a:rect l="l" t="t" r="r" b="b"/>
            <a:pathLst>
              <a:path w="22433" h="0">
                <a:moveTo>
                  <a:pt x="0" y="0"/>
                </a:moveTo>
                <a:lnTo>
                  <a:pt x="22433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9" name="object 1359"/>
          <p:cNvSpPr/>
          <p:nvPr/>
        </p:nvSpPr>
        <p:spPr>
          <a:xfrm>
            <a:off x="5422573" y="6547023"/>
            <a:ext cx="22433" cy="0"/>
          </a:xfrm>
          <a:custGeom>
            <a:avLst/>
            <a:gdLst/>
            <a:ahLst/>
            <a:cxnLst/>
            <a:rect l="l" t="t" r="r" b="b"/>
            <a:pathLst>
              <a:path w="22433" h="0">
                <a:moveTo>
                  <a:pt x="0" y="0"/>
                </a:moveTo>
                <a:lnTo>
                  <a:pt x="22433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0" name="object 1360"/>
          <p:cNvSpPr/>
          <p:nvPr/>
        </p:nvSpPr>
        <p:spPr>
          <a:xfrm>
            <a:off x="3973193" y="6312310"/>
            <a:ext cx="2949272" cy="0"/>
          </a:xfrm>
          <a:custGeom>
            <a:avLst/>
            <a:gdLst/>
            <a:ahLst/>
            <a:cxnLst/>
            <a:rect l="l" t="t" r="r" b="b"/>
            <a:pathLst>
              <a:path w="2949272" h="0">
                <a:moveTo>
                  <a:pt x="0" y="0"/>
                </a:moveTo>
                <a:lnTo>
                  <a:pt x="2949272" y="0"/>
                </a:lnTo>
              </a:path>
            </a:pathLst>
          </a:custGeom>
          <a:ln w="5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1" name="object 1361"/>
          <p:cNvSpPr/>
          <p:nvPr/>
        </p:nvSpPr>
        <p:spPr>
          <a:xfrm>
            <a:off x="5422573" y="6077672"/>
            <a:ext cx="22433" cy="0"/>
          </a:xfrm>
          <a:custGeom>
            <a:avLst/>
            <a:gdLst/>
            <a:ahLst/>
            <a:cxnLst/>
            <a:rect l="l" t="t" r="r" b="b"/>
            <a:pathLst>
              <a:path w="22433" h="0">
                <a:moveTo>
                  <a:pt x="0" y="0"/>
                </a:moveTo>
                <a:lnTo>
                  <a:pt x="22433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2" name="object 1362"/>
          <p:cNvSpPr/>
          <p:nvPr/>
        </p:nvSpPr>
        <p:spPr>
          <a:xfrm>
            <a:off x="5422573" y="5842959"/>
            <a:ext cx="22433" cy="0"/>
          </a:xfrm>
          <a:custGeom>
            <a:avLst/>
            <a:gdLst/>
            <a:ahLst/>
            <a:cxnLst/>
            <a:rect l="l" t="t" r="r" b="b"/>
            <a:pathLst>
              <a:path w="22433" h="0">
                <a:moveTo>
                  <a:pt x="0" y="0"/>
                </a:moveTo>
                <a:lnTo>
                  <a:pt x="22433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3" name="object 1363"/>
          <p:cNvSpPr/>
          <p:nvPr/>
        </p:nvSpPr>
        <p:spPr>
          <a:xfrm>
            <a:off x="5422573" y="5608098"/>
            <a:ext cx="22433" cy="0"/>
          </a:xfrm>
          <a:custGeom>
            <a:avLst/>
            <a:gdLst/>
            <a:ahLst/>
            <a:cxnLst/>
            <a:rect l="l" t="t" r="r" b="b"/>
            <a:pathLst>
              <a:path w="22433" h="0">
                <a:moveTo>
                  <a:pt x="0" y="0"/>
                </a:moveTo>
                <a:lnTo>
                  <a:pt x="22433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4" name="object 1364"/>
          <p:cNvSpPr/>
          <p:nvPr/>
        </p:nvSpPr>
        <p:spPr>
          <a:xfrm>
            <a:off x="5422573" y="5373459"/>
            <a:ext cx="22433" cy="0"/>
          </a:xfrm>
          <a:custGeom>
            <a:avLst/>
            <a:gdLst/>
            <a:ahLst/>
            <a:cxnLst/>
            <a:rect l="l" t="t" r="r" b="b"/>
            <a:pathLst>
              <a:path w="22433" h="0">
                <a:moveTo>
                  <a:pt x="0" y="0"/>
                </a:moveTo>
                <a:lnTo>
                  <a:pt x="22433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5" name="object 1365"/>
          <p:cNvSpPr/>
          <p:nvPr/>
        </p:nvSpPr>
        <p:spPr>
          <a:xfrm>
            <a:off x="3973193" y="6317884"/>
            <a:ext cx="0" cy="22296"/>
          </a:xfrm>
          <a:custGeom>
            <a:avLst/>
            <a:gdLst/>
            <a:ahLst/>
            <a:cxnLst/>
            <a:rect l="l" t="t" r="r" b="b"/>
            <a:pathLst>
              <a:path w="0" h="22296">
                <a:moveTo>
                  <a:pt x="0" y="22296"/>
                </a:moveTo>
                <a:lnTo>
                  <a:pt x="0" y="0"/>
                </a:lnTo>
              </a:path>
            </a:pathLst>
          </a:custGeom>
          <a:ln w="56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6" name="object 1366"/>
          <p:cNvSpPr/>
          <p:nvPr/>
        </p:nvSpPr>
        <p:spPr>
          <a:xfrm>
            <a:off x="4714652" y="6317884"/>
            <a:ext cx="0" cy="22296"/>
          </a:xfrm>
          <a:custGeom>
            <a:avLst/>
            <a:gdLst/>
            <a:ahLst/>
            <a:cxnLst/>
            <a:rect l="l" t="t" r="r" b="b"/>
            <a:pathLst>
              <a:path w="0" h="22296">
                <a:moveTo>
                  <a:pt x="0" y="22296"/>
                </a:moveTo>
                <a:lnTo>
                  <a:pt x="0" y="0"/>
                </a:lnTo>
              </a:path>
            </a:pathLst>
          </a:custGeom>
          <a:ln w="56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7" name="object 1367"/>
          <p:cNvSpPr/>
          <p:nvPr/>
        </p:nvSpPr>
        <p:spPr>
          <a:xfrm>
            <a:off x="6192261" y="6317884"/>
            <a:ext cx="0" cy="22296"/>
          </a:xfrm>
          <a:custGeom>
            <a:avLst/>
            <a:gdLst/>
            <a:ahLst/>
            <a:cxnLst/>
            <a:rect l="l" t="t" r="r" b="b"/>
            <a:pathLst>
              <a:path w="0" h="22296">
                <a:moveTo>
                  <a:pt x="0" y="22296"/>
                </a:moveTo>
                <a:lnTo>
                  <a:pt x="0" y="0"/>
                </a:lnTo>
              </a:path>
            </a:pathLst>
          </a:custGeom>
          <a:ln w="56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8" name="object 1368"/>
          <p:cNvSpPr/>
          <p:nvPr/>
        </p:nvSpPr>
        <p:spPr>
          <a:xfrm>
            <a:off x="6928074" y="6317884"/>
            <a:ext cx="0" cy="22296"/>
          </a:xfrm>
          <a:custGeom>
            <a:avLst/>
            <a:gdLst/>
            <a:ahLst/>
            <a:cxnLst/>
            <a:rect l="l" t="t" r="r" b="b"/>
            <a:pathLst>
              <a:path w="0" h="22296">
                <a:moveTo>
                  <a:pt x="0" y="22296"/>
                </a:moveTo>
                <a:lnTo>
                  <a:pt x="0" y="0"/>
                </a:lnTo>
              </a:path>
            </a:pathLst>
          </a:custGeom>
          <a:ln w="56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9" name="object 1369"/>
          <p:cNvSpPr/>
          <p:nvPr/>
        </p:nvSpPr>
        <p:spPr>
          <a:xfrm>
            <a:off x="3973193" y="7122619"/>
            <a:ext cx="5608" cy="83799"/>
          </a:xfrm>
          <a:custGeom>
            <a:avLst/>
            <a:gdLst/>
            <a:ahLst/>
            <a:cxnLst/>
            <a:rect l="l" t="t" r="r" b="b"/>
            <a:pathLst>
              <a:path w="5608" h="83799">
                <a:moveTo>
                  <a:pt x="0" y="83799"/>
                </a:moveTo>
                <a:lnTo>
                  <a:pt x="5608" y="39205"/>
                </a:lnTo>
                <a:lnTo>
                  <a:pt x="5608" y="16722"/>
                </a:lnTo>
                <a:lnTo>
                  <a:pt x="5608" y="0"/>
                </a:lnTo>
              </a:path>
            </a:pathLst>
          </a:custGeom>
          <a:ln w="56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0" name="object 1370"/>
          <p:cNvSpPr/>
          <p:nvPr/>
        </p:nvSpPr>
        <p:spPr>
          <a:xfrm>
            <a:off x="3953607" y="5605295"/>
            <a:ext cx="2971661" cy="1517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1" name="object 1371"/>
          <p:cNvSpPr/>
          <p:nvPr/>
        </p:nvSpPr>
        <p:spPr>
          <a:xfrm>
            <a:off x="5290628" y="6337394"/>
            <a:ext cx="5608" cy="0"/>
          </a:xfrm>
          <a:custGeom>
            <a:avLst/>
            <a:gdLst/>
            <a:ahLst/>
            <a:cxnLst/>
            <a:rect l="l" t="t" r="r" b="b"/>
            <a:pathLst>
              <a:path w="5608" h="0">
                <a:moveTo>
                  <a:pt x="0" y="0"/>
                </a:moveTo>
                <a:lnTo>
                  <a:pt x="5608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2" name="object 1372"/>
          <p:cNvSpPr/>
          <p:nvPr/>
        </p:nvSpPr>
        <p:spPr>
          <a:xfrm>
            <a:off x="5430985" y="6315097"/>
            <a:ext cx="5608" cy="0"/>
          </a:xfrm>
          <a:custGeom>
            <a:avLst/>
            <a:gdLst/>
            <a:ahLst/>
            <a:cxnLst/>
            <a:rect l="l" t="t" r="r" b="b"/>
            <a:pathLst>
              <a:path w="5608" h="0">
                <a:moveTo>
                  <a:pt x="0" y="0"/>
                </a:moveTo>
                <a:lnTo>
                  <a:pt x="5608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3" name="object 1373"/>
          <p:cNvSpPr/>
          <p:nvPr/>
        </p:nvSpPr>
        <p:spPr>
          <a:xfrm>
            <a:off x="5464636" y="6309523"/>
            <a:ext cx="5608" cy="0"/>
          </a:xfrm>
          <a:custGeom>
            <a:avLst/>
            <a:gdLst/>
            <a:ahLst/>
            <a:cxnLst/>
            <a:rect l="l" t="t" r="r" b="b"/>
            <a:pathLst>
              <a:path w="5608" h="0">
                <a:moveTo>
                  <a:pt x="0" y="0"/>
                </a:moveTo>
                <a:lnTo>
                  <a:pt x="5608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4" name="object 1374"/>
          <p:cNvSpPr/>
          <p:nvPr/>
        </p:nvSpPr>
        <p:spPr>
          <a:xfrm>
            <a:off x="5605068" y="6287226"/>
            <a:ext cx="5608" cy="0"/>
          </a:xfrm>
          <a:custGeom>
            <a:avLst/>
            <a:gdLst/>
            <a:ahLst/>
            <a:cxnLst/>
            <a:rect l="l" t="t" r="r" b="b"/>
            <a:pathLst>
              <a:path w="5608" h="0">
                <a:moveTo>
                  <a:pt x="0" y="0"/>
                </a:moveTo>
                <a:lnTo>
                  <a:pt x="5608" y="0"/>
                </a:lnTo>
              </a:path>
            </a:pathLst>
          </a:custGeom>
          <a:ln w="5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5" name="object 1375"/>
          <p:cNvSpPr/>
          <p:nvPr/>
        </p:nvSpPr>
        <p:spPr>
          <a:xfrm>
            <a:off x="6919662" y="5596949"/>
            <a:ext cx="5608" cy="0"/>
          </a:xfrm>
          <a:custGeom>
            <a:avLst/>
            <a:gdLst/>
            <a:ahLst/>
            <a:cxnLst/>
            <a:rect l="l" t="t" r="r" b="b"/>
            <a:pathLst>
              <a:path w="5608" h="0">
                <a:moveTo>
                  <a:pt x="0" y="0"/>
                </a:moveTo>
                <a:lnTo>
                  <a:pt x="5608" y="0"/>
                </a:lnTo>
              </a:path>
            </a:pathLst>
          </a:custGeom>
          <a:ln w="222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6" name="object 1376"/>
          <p:cNvSpPr/>
          <p:nvPr/>
        </p:nvSpPr>
        <p:spPr>
          <a:xfrm>
            <a:off x="6919662" y="5566291"/>
            <a:ext cx="5608" cy="0"/>
          </a:xfrm>
          <a:custGeom>
            <a:avLst/>
            <a:gdLst/>
            <a:ahLst/>
            <a:cxnLst/>
            <a:rect l="l" t="t" r="r" b="b"/>
            <a:pathLst>
              <a:path w="5608" h="0">
                <a:moveTo>
                  <a:pt x="0" y="0"/>
                </a:moveTo>
                <a:lnTo>
                  <a:pt x="5608" y="0"/>
                </a:lnTo>
              </a:path>
            </a:pathLst>
          </a:custGeom>
          <a:ln w="39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7" name="object 1377"/>
          <p:cNvSpPr/>
          <p:nvPr/>
        </p:nvSpPr>
        <p:spPr>
          <a:xfrm>
            <a:off x="6919662" y="5524410"/>
            <a:ext cx="5608" cy="0"/>
          </a:xfrm>
          <a:custGeom>
            <a:avLst/>
            <a:gdLst/>
            <a:ahLst/>
            <a:cxnLst/>
            <a:rect l="l" t="t" r="r" b="b"/>
            <a:pathLst>
              <a:path w="5608" h="0">
                <a:moveTo>
                  <a:pt x="0" y="0"/>
                </a:moveTo>
                <a:lnTo>
                  <a:pt x="5608" y="0"/>
                </a:lnTo>
              </a:path>
            </a:pathLst>
          </a:custGeom>
          <a:ln w="447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8" name="object 1378"/>
          <p:cNvSpPr/>
          <p:nvPr/>
        </p:nvSpPr>
        <p:spPr>
          <a:xfrm>
            <a:off x="6922466" y="5418202"/>
            <a:ext cx="5608" cy="83836"/>
          </a:xfrm>
          <a:custGeom>
            <a:avLst/>
            <a:gdLst/>
            <a:ahLst/>
            <a:cxnLst/>
            <a:rect l="l" t="t" r="r" b="b"/>
            <a:pathLst>
              <a:path w="5608" h="83836">
                <a:moveTo>
                  <a:pt x="0" y="83836"/>
                </a:moveTo>
                <a:lnTo>
                  <a:pt x="0" y="67113"/>
                </a:lnTo>
                <a:lnTo>
                  <a:pt x="0" y="44593"/>
                </a:lnTo>
                <a:lnTo>
                  <a:pt x="5608" y="0"/>
                </a:lnTo>
              </a:path>
            </a:pathLst>
          </a:custGeom>
          <a:ln w="56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9" name="object 1379"/>
          <p:cNvSpPr txBox="1"/>
          <p:nvPr/>
        </p:nvSpPr>
        <p:spPr>
          <a:xfrm>
            <a:off x="5283499" y="6723605"/>
            <a:ext cx="101600" cy="588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-15">
                <a:latin typeface="Arial"/>
                <a:cs typeface="Arial"/>
              </a:rPr>
              <a:t>-2</a:t>
            </a:r>
            <a:endParaRPr sz="7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700" spc="-15">
                <a:latin typeface="Arial"/>
                <a:cs typeface="Arial"/>
              </a:rPr>
              <a:t>-3</a:t>
            </a:r>
            <a:endParaRPr sz="7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700" spc="-15">
                <a:latin typeface="Arial"/>
                <a:cs typeface="Arial"/>
              </a:rPr>
              <a:t>-4</a:t>
            </a:r>
            <a:endParaRPr sz="700">
              <a:latin typeface="Arial"/>
              <a:cs typeface="Arial"/>
            </a:endParaRPr>
          </a:p>
        </p:txBody>
      </p:sp>
      <p:sp>
        <p:nvSpPr>
          <p:cNvPr id="1380" name="object 1380"/>
          <p:cNvSpPr txBox="1"/>
          <p:nvPr/>
        </p:nvSpPr>
        <p:spPr>
          <a:xfrm>
            <a:off x="5283499" y="6488967"/>
            <a:ext cx="10160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-15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1381" name="object 1381"/>
          <p:cNvSpPr txBox="1"/>
          <p:nvPr/>
        </p:nvSpPr>
        <p:spPr>
          <a:xfrm>
            <a:off x="5311540" y="6254106"/>
            <a:ext cx="75565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382" name="object 1382"/>
          <p:cNvSpPr txBox="1"/>
          <p:nvPr/>
        </p:nvSpPr>
        <p:spPr>
          <a:xfrm>
            <a:off x="5311540" y="6019393"/>
            <a:ext cx="75565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383" name="object 1383"/>
          <p:cNvSpPr txBox="1"/>
          <p:nvPr/>
        </p:nvSpPr>
        <p:spPr>
          <a:xfrm>
            <a:off x="5311540" y="5315404"/>
            <a:ext cx="75565" cy="588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700" spc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700" spc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1384" name="object 1384"/>
          <p:cNvSpPr txBox="1"/>
          <p:nvPr/>
        </p:nvSpPr>
        <p:spPr>
          <a:xfrm>
            <a:off x="3918243" y="6382685"/>
            <a:ext cx="10160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-15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1385" name="object 1385"/>
          <p:cNvSpPr txBox="1"/>
          <p:nvPr/>
        </p:nvSpPr>
        <p:spPr>
          <a:xfrm>
            <a:off x="4626202" y="6382685"/>
            <a:ext cx="17653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-15">
                <a:latin typeface="Arial"/>
                <a:cs typeface="Arial"/>
              </a:rPr>
              <a:t>-</a:t>
            </a:r>
            <a:r>
              <a:rPr dirty="0" smtClean="0" sz="700" spc="0">
                <a:latin typeface="Arial"/>
                <a:cs typeface="Arial"/>
              </a:rPr>
              <a:t>0</a:t>
            </a:r>
            <a:r>
              <a:rPr dirty="0" smtClean="0" sz="700" spc="-25">
                <a:latin typeface="Arial"/>
                <a:cs typeface="Arial"/>
              </a:rPr>
              <a:t>.</a:t>
            </a:r>
            <a:r>
              <a:rPr dirty="0" smtClean="0" sz="700" spc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1386" name="object 1386"/>
          <p:cNvSpPr txBox="1"/>
          <p:nvPr/>
        </p:nvSpPr>
        <p:spPr>
          <a:xfrm>
            <a:off x="5412715" y="6382685"/>
            <a:ext cx="75565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387" name="object 1387"/>
          <p:cNvSpPr txBox="1"/>
          <p:nvPr/>
        </p:nvSpPr>
        <p:spPr>
          <a:xfrm>
            <a:off x="6114803" y="6382685"/>
            <a:ext cx="14859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0">
                <a:latin typeface="Arial"/>
                <a:cs typeface="Arial"/>
              </a:rPr>
              <a:t>0</a:t>
            </a:r>
            <a:r>
              <a:rPr dirty="0" smtClean="0" sz="700" spc="-25">
                <a:latin typeface="Arial"/>
                <a:cs typeface="Arial"/>
              </a:rPr>
              <a:t>.</a:t>
            </a:r>
            <a:r>
              <a:rPr dirty="0" smtClean="0" sz="700" spc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1388" name="object 1388"/>
          <p:cNvSpPr txBox="1"/>
          <p:nvPr/>
        </p:nvSpPr>
        <p:spPr>
          <a:xfrm>
            <a:off x="6890099" y="6382685"/>
            <a:ext cx="75565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389" name="object 1389"/>
          <p:cNvSpPr txBox="1"/>
          <p:nvPr/>
        </p:nvSpPr>
        <p:spPr>
          <a:xfrm>
            <a:off x="410972" y="350966"/>
            <a:ext cx="2561590" cy="624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 spc="-5" b="1" u="heavy">
                <a:latin typeface="Times New Roman"/>
                <a:cs typeface="Times New Roman"/>
              </a:rPr>
              <a:t>B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nv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Hy</a:t>
            </a:r>
            <a:r>
              <a:rPr dirty="0" smtClean="0" sz="1400" spc="0" b="1" u="heavy">
                <a:latin typeface="Times New Roman"/>
                <a:cs typeface="Times New Roman"/>
              </a:rPr>
              <a:t>perbo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uncti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ef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ni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90" name="object 1390"/>
          <p:cNvSpPr/>
          <p:nvPr/>
        </p:nvSpPr>
        <p:spPr>
          <a:xfrm>
            <a:off x="2282386" y="1253183"/>
            <a:ext cx="24446" cy="13777"/>
          </a:xfrm>
          <a:custGeom>
            <a:avLst/>
            <a:gdLst/>
            <a:ahLst/>
            <a:cxnLst/>
            <a:rect l="l" t="t" r="r" b="b"/>
            <a:pathLst>
              <a:path w="24446" h="13777">
                <a:moveTo>
                  <a:pt x="0" y="13777"/>
                </a:moveTo>
                <a:lnTo>
                  <a:pt x="24446" y="0"/>
                </a:lnTo>
              </a:path>
            </a:pathLst>
          </a:custGeom>
          <a:ln w="75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1" name="object 1391"/>
          <p:cNvSpPr/>
          <p:nvPr/>
        </p:nvSpPr>
        <p:spPr>
          <a:xfrm>
            <a:off x="2306833" y="1256907"/>
            <a:ext cx="35013" cy="71861"/>
          </a:xfrm>
          <a:custGeom>
            <a:avLst/>
            <a:gdLst/>
            <a:ahLst/>
            <a:cxnLst/>
            <a:rect l="l" t="t" r="r" b="b"/>
            <a:pathLst>
              <a:path w="35013" h="71861">
                <a:moveTo>
                  <a:pt x="0" y="0"/>
                </a:moveTo>
                <a:lnTo>
                  <a:pt x="35013" y="71861"/>
                </a:lnTo>
              </a:path>
            </a:pathLst>
          </a:custGeom>
          <a:ln w="155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2" name="object 1392"/>
          <p:cNvSpPr/>
          <p:nvPr/>
        </p:nvSpPr>
        <p:spPr>
          <a:xfrm>
            <a:off x="2345789" y="1118019"/>
            <a:ext cx="46526" cy="210748"/>
          </a:xfrm>
          <a:custGeom>
            <a:avLst/>
            <a:gdLst/>
            <a:ahLst/>
            <a:cxnLst/>
            <a:rect l="l" t="t" r="r" b="b"/>
            <a:pathLst>
              <a:path w="46526" h="210748">
                <a:moveTo>
                  <a:pt x="0" y="210748"/>
                </a:moveTo>
                <a:lnTo>
                  <a:pt x="46526" y="0"/>
                </a:lnTo>
              </a:path>
            </a:pathLst>
          </a:custGeom>
          <a:ln w="78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3" name="object 1393"/>
          <p:cNvSpPr/>
          <p:nvPr/>
        </p:nvSpPr>
        <p:spPr>
          <a:xfrm>
            <a:off x="2392316" y="1118019"/>
            <a:ext cx="458960" cy="0"/>
          </a:xfrm>
          <a:custGeom>
            <a:avLst/>
            <a:gdLst/>
            <a:ahLst/>
            <a:cxnLst/>
            <a:rect l="l" t="t" r="r" b="b"/>
            <a:pathLst>
              <a:path w="458960" h="0">
                <a:moveTo>
                  <a:pt x="0" y="0"/>
                </a:moveTo>
                <a:lnTo>
                  <a:pt x="458960" y="0"/>
                </a:lnTo>
              </a:path>
            </a:pathLst>
          </a:custGeom>
          <a:ln w="7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4" name="object 1394"/>
          <p:cNvSpPr txBox="1"/>
          <p:nvPr/>
        </p:nvSpPr>
        <p:spPr>
          <a:xfrm>
            <a:off x="410436" y="1489916"/>
            <a:ext cx="1577975" cy="587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4"/>
              </a:spcBef>
            </a:pPr>
            <a:endParaRPr sz="1000"/>
          </a:p>
          <a:p>
            <a:pPr marL="42545">
              <a:lnSpc>
                <a:spcPct val="100000"/>
              </a:lnSpc>
            </a:pPr>
            <a:r>
              <a:rPr dirty="0" smtClean="0" sz="1450" spc="80">
                <a:latin typeface="Times New Roman"/>
                <a:cs typeface="Times New Roman"/>
              </a:rPr>
              <a:t>D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: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0">
                <a:latin typeface="Times New Roman"/>
                <a:cs typeface="Times New Roman"/>
              </a:rPr>
              <a:t>l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;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R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: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0">
                <a:latin typeface="Times New Roman"/>
                <a:cs typeface="Times New Roman"/>
              </a:rPr>
              <a:t>l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95" name="object 1395"/>
          <p:cNvSpPr/>
          <p:nvPr/>
        </p:nvSpPr>
        <p:spPr>
          <a:xfrm>
            <a:off x="2350060" y="3616653"/>
            <a:ext cx="24456" cy="13777"/>
          </a:xfrm>
          <a:custGeom>
            <a:avLst/>
            <a:gdLst/>
            <a:ahLst/>
            <a:cxnLst/>
            <a:rect l="l" t="t" r="r" b="b"/>
            <a:pathLst>
              <a:path w="24456" h="13777">
                <a:moveTo>
                  <a:pt x="0" y="13777"/>
                </a:moveTo>
                <a:lnTo>
                  <a:pt x="24456" y="0"/>
                </a:lnTo>
              </a:path>
            </a:pathLst>
          </a:custGeom>
          <a:ln w="75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6" name="object 1396"/>
          <p:cNvSpPr/>
          <p:nvPr/>
        </p:nvSpPr>
        <p:spPr>
          <a:xfrm>
            <a:off x="2374516" y="3620377"/>
            <a:ext cx="35185" cy="71861"/>
          </a:xfrm>
          <a:custGeom>
            <a:avLst/>
            <a:gdLst/>
            <a:ahLst/>
            <a:cxnLst/>
            <a:rect l="l" t="t" r="r" b="b"/>
            <a:pathLst>
              <a:path w="35185" h="71861">
                <a:moveTo>
                  <a:pt x="0" y="0"/>
                </a:moveTo>
                <a:lnTo>
                  <a:pt x="35185" y="71861"/>
                </a:lnTo>
              </a:path>
            </a:pathLst>
          </a:custGeom>
          <a:ln w="155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7" name="object 1397"/>
          <p:cNvSpPr/>
          <p:nvPr/>
        </p:nvSpPr>
        <p:spPr>
          <a:xfrm>
            <a:off x="2413647" y="3481489"/>
            <a:ext cx="46388" cy="210748"/>
          </a:xfrm>
          <a:custGeom>
            <a:avLst/>
            <a:gdLst/>
            <a:ahLst/>
            <a:cxnLst/>
            <a:rect l="l" t="t" r="r" b="b"/>
            <a:pathLst>
              <a:path w="46388" h="210748">
                <a:moveTo>
                  <a:pt x="0" y="210748"/>
                </a:moveTo>
                <a:lnTo>
                  <a:pt x="46388" y="0"/>
                </a:lnTo>
              </a:path>
            </a:pathLst>
          </a:custGeom>
          <a:ln w="78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8" name="object 1398"/>
          <p:cNvSpPr/>
          <p:nvPr/>
        </p:nvSpPr>
        <p:spPr>
          <a:xfrm>
            <a:off x="2460035" y="3481489"/>
            <a:ext cx="455680" cy="0"/>
          </a:xfrm>
          <a:custGeom>
            <a:avLst/>
            <a:gdLst/>
            <a:ahLst/>
            <a:cxnLst/>
            <a:rect l="l" t="t" r="r" b="b"/>
            <a:pathLst>
              <a:path w="455680" h="0">
                <a:moveTo>
                  <a:pt x="0" y="0"/>
                </a:moveTo>
                <a:lnTo>
                  <a:pt x="455680" y="0"/>
                </a:lnTo>
              </a:path>
            </a:pathLst>
          </a:custGeom>
          <a:ln w="7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9" name="object 1399"/>
          <p:cNvSpPr txBox="1"/>
          <p:nvPr/>
        </p:nvSpPr>
        <p:spPr>
          <a:xfrm>
            <a:off x="410434" y="3297070"/>
            <a:ext cx="1906905" cy="1142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735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y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150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20">
                <a:latin typeface="Times New Roman"/>
                <a:cs typeface="Times New Roman"/>
              </a:rPr>
              <a:t>n</a:t>
            </a:r>
            <a:r>
              <a:rPr dirty="0" smtClean="0" sz="3050" spc="-670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  <a:p>
            <a:pPr>
              <a:lnSpc>
                <a:spcPts val="700"/>
              </a:lnSpc>
              <a:spcBef>
                <a:spcPts val="10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-35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4"/>
              </a:spcBef>
            </a:pPr>
            <a:endParaRPr sz="1000"/>
          </a:p>
          <a:p>
            <a:pPr marL="41910">
              <a:lnSpc>
                <a:spcPct val="100000"/>
              </a:lnSpc>
            </a:pPr>
            <a:r>
              <a:rPr dirty="0" smtClean="0" sz="1450" spc="80">
                <a:latin typeface="Times New Roman"/>
                <a:cs typeface="Times New Roman"/>
              </a:rPr>
              <a:t>D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: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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30">
                <a:latin typeface="Times New Roman"/>
                <a:cs typeface="Times New Roman"/>
              </a:rPr>
              <a:t>;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Times New Roman"/>
                <a:cs typeface="Times New Roman"/>
              </a:rPr>
              <a:t>R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: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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00" name="object 1400"/>
          <p:cNvSpPr txBox="1"/>
          <p:nvPr/>
        </p:nvSpPr>
        <p:spPr>
          <a:xfrm>
            <a:off x="2462325" y="3297070"/>
            <a:ext cx="546735" cy="4679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3050" spc="-509">
                <a:latin typeface="Symbol"/>
                <a:cs typeface="Symbol"/>
              </a:rPr>
              <a:t>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1401" name="object 1401"/>
          <p:cNvSpPr/>
          <p:nvPr/>
        </p:nvSpPr>
        <p:spPr>
          <a:xfrm>
            <a:off x="1831877" y="6062847"/>
            <a:ext cx="114995" cy="0"/>
          </a:xfrm>
          <a:custGeom>
            <a:avLst/>
            <a:gdLst/>
            <a:ahLst/>
            <a:cxnLst/>
            <a:rect l="l" t="t" r="r" b="b"/>
            <a:pathLst>
              <a:path w="114995" h="0">
                <a:moveTo>
                  <a:pt x="0" y="0"/>
                </a:moveTo>
                <a:lnTo>
                  <a:pt x="11499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2" name="object 1402"/>
          <p:cNvSpPr/>
          <p:nvPr/>
        </p:nvSpPr>
        <p:spPr>
          <a:xfrm>
            <a:off x="2230436" y="6062847"/>
            <a:ext cx="371442" cy="0"/>
          </a:xfrm>
          <a:custGeom>
            <a:avLst/>
            <a:gdLst/>
            <a:ahLst/>
            <a:cxnLst/>
            <a:rect l="l" t="t" r="r" b="b"/>
            <a:pathLst>
              <a:path w="371442" h="0">
                <a:moveTo>
                  <a:pt x="0" y="0"/>
                </a:moveTo>
                <a:lnTo>
                  <a:pt x="371442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3" name="object 1403"/>
          <p:cNvSpPr txBox="1"/>
          <p:nvPr/>
        </p:nvSpPr>
        <p:spPr>
          <a:xfrm>
            <a:off x="436811" y="5862330"/>
            <a:ext cx="1783714" cy="311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43685" algn="l"/>
              </a:tabLst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10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14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85">
                <a:latin typeface="Times New Roman"/>
                <a:cs typeface="Times New Roman"/>
              </a:rPr>
              <a:t>n</a:t>
            </a:r>
            <a:r>
              <a:rPr dirty="0" smtClean="0" baseline="-5747" sz="2175" spc="37">
                <a:latin typeface="Symbol"/>
                <a:cs typeface="Symbol"/>
              </a:rPr>
              <a:t></a:t>
            </a:r>
            <a:endParaRPr baseline="-5747" sz="2175">
              <a:latin typeface="Symbol"/>
              <a:cs typeface="Symbol"/>
            </a:endParaRPr>
          </a:p>
        </p:txBody>
      </p:sp>
      <p:sp>
        <p:nvSpPr>
          <p:cNvPr id="1404" name="object 1404"/>
          <p:cNvSpPr txBox="1"/>
          <p:nvPr/>
        </p:nvSpPr>
        <p:spPr>
          <a:xfrm>
            <a:off x="2612827" y="5942558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05" name="object 1405"/>
          <p:cNvSpPr txBox="1"/>
          <p:nvPr/>
        </p:nvSpPr>
        <p:spPr>
          <a:xfrm>
            <a:off x="410434" y="6418150"/>
            <a:ext cx="102044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150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10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06" name="object 1406"/>
          <p:cNvSpPr/>
          <p:nvPr/>
        </p:nvSpPr>
        <p:spPr>
          <a:xfrm>
            <a:off x="1838196" y="8629198"/>
            <a:ext cx="115045" cy="0"/>
          </a:xfrm>
          <a:custGeom>
            <a:avLst/>
            <a:gdLst/>
            <a:ahLst/>
            <a:cxnLst/>
            <a:rect l="l" t="t" r="r" b="b"/>
            <a:pathLst>
              <a:path w="115045" h="0">
                <a:moveTo>
                  <a:pt x="0" y="0"/>
                </a:moveTo>
                <a:lnTo>
                  <a:pt x="115045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7" name="object 1407"/>
          <p:cNvSpPr/>
          <p:nvPr/>
        </p:nvSpPr>
        <p:spPr>
          <a:xfrm>
            <a:off x="2236812" y="8629198"/>
            <a:ext cx="371553" cy="0"/>
          </a:xfrm>
          <a:custGeom>
            <a:avLst/>
            <a:gdLst/>
            <a:ahLst/>
            <a:cxnLst/>
            <a:rect l="l" t="t" r="r" b="b"/>
            <a:pathLst>
              <a:path w="371553" h="0">
                <a:moveTo>
                  <a:pt x="0" y="0"/>
                </a:moveTo>
                <a:lnTo>
                  <a:pt x="371553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8" name="object 1408"/>
          <p:cNvSpPr txBox="1"/>
          <p:nvPr/>
        </p:nvSpPr>
        <p:spPr>
          <a:xfrm>
            <a:off x="436819" y="8428625"/>
            <a:ext cx="1790064" cy="311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50035" algn="l"/>
              </a:tabLst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4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114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85">
                <a:latin typeface="Times New Roman"/>
                <a:cs typeface="Times New Roman"/>
              </a:rPr>
              <a:t>n</a:t>
            </a:r>
            <a:r>
              <a:rPr dirty="0" smtClean="0" baseline="-5747" sz="2175" spc="37">
                <a:latin typeface="Symbol"/>
                <a:cs typeface="Symbol"/>
              </a:rPr>
              <a:t></a:t>
            </a:r>
            <a:endParaRPr baseline="-5747" sz="2175">
              <a:latin typeface="Symbol"/>
              <a:cs typeface="Symbol"/>
            </a:endParaRPr>
          </a:p>
        </p:txBody>
      </p:sp>
      <p:sp>
        <p:nvSpPr>
          <p:cNvPr id="1409" name="object 1409"/>
          <p:cNvSpPr txBox="1"/>
          <p:nvPr/>
        </p:nvSpPr>
        <p:spPr>
          <a:xfrm>
            <a:off x="2619321" y="8508832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10" name="object 1410"/>
          <p:cNvSpPr txBox="1"/>
          <p:nvPr/>
        </p:nvSpPr>
        <p:spPr>
          <a:xfrm>
            <a:off x="1838507" y="8637911"/>
            <a:ext cx="881380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9972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7662" sz="2175" spc="37">
                <a:latin typeface="Symbol"/>
                <a:cs typeface="Symbol"/>
              </a:rPr>
              <a:t></a:t>
            </a:r>
            <a:r>
              <a:rPr dirty="0" smtClean="0" baseline="-7662" sz="2175" spc="-6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150">
                <a:latin typeface="Times New Roman"/>
                <a:cs typeface="Times New Roman"/>
              </a:rPr>
              <a:t>1</a:t>
            </a:r>
            <a:r>
              <a:rPr dirty="0" smtClean="0" baseline="-7662" sz="2175" spc="37">
                <a:latin typeface="Symbol"/>
                <a:cs typeface="Symbol"/>
              </a:rPr>
              <a:t>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1411" name="object 1411"/>
          <p:cNvSpPr txBox="1"/>
          <p:nvPr/>
        </p:nvSpPr>
        <p:spPr>
          <a:xfrm>
            <a:off x="410435" y="8984820"/>
            <a:ext cx="1011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-30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12" name="object 1412"/>
          <p:cNvSpPr/>
          <p:nvPr/>
        </p:nvSpPr>
        <p:spPr>
          <a:xfrm>
            <a:off x="6918325" y="5402579"/>
            <a:ext cx="0" cy="1828800"/>
          </a:xfrm>
          <a:custGeom>
            <a:avLst/>
            <a:gdLst/>
            <a:ahLst/>
            <a:cxnLst/>
            <a:rect l="l" t="t" r="r" b="b"/>
            <a:pathLst>
              <a:path w="0" h="1828800">
                <a:moveTo>
                  <a:pt x="0" y="18288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3" name="object 1413"/>
          <p:cNvSpPr/>
          <p:nvPr/>
        </p:nvSpPr>
        <p:spPr>
          <a:xfrm>
            <a:off x="3950970" y="5402579"/>
            <a:ext cx="43179" cy="1845944"/>
          </a:xfrm>
          <a:custGeom>
            <a:avLst/>
            <a:gdLst/>
            <a:ahLst/>
            <a:cxnLst/>
            <a:rect l="l" t="t" r="r" b="b"/>
            <a:pathLst>
              <a:path w="43179" h="1845944">
                <a:moveTo>
                  <a:pt x="0" y="1845944"/>
                </a:moveTo>
                <a:lnTo>
                  <a:pt x="43179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4" name="object 1414"/>
          <p:cNvSpPr/>
          <p:nvPr/>
        </p:nvSpPr>
        <p:spPr>
          <a:xfrm>
            <a:off x="5779770" y="7982584"/>
            <a:ext cx="0" cy="1924050"/>
          </a:xfrm>
          <a:custGeom>
            <a:avLst/>
            <a:gdLst/>
            <a:ahLst/>
            <a:cxnLst/>
            <a:rect l="l" t="t" r="r" b="b"/>
            <a:pathLst>
              <a:path w="0" h="1924050">
                <a:moveTo>
                  <a:pt x="0" y="19240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71051" y="246378"/>
            <a:ext cx="0" cy="1690332"/>
          </a:xfrm>
          <a:custGeom>
            <a:avLst/>
            <a:gdLst/>
            <a:ahLst/>
            <a:cxnLst/>
            <a:rect l="l" t="t" r="r" b="b"/>
            <a:pathLst>
              <a:path w="0" h="1690332">
                <a:moveTo>
                  <a:pt x="0" y="0"/>
                </a:moveTo>
                <a:lnTo>
                  <a:pt x="0" y="1690332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447428" y="1909772"/>
            <a:ext cx="2404201" cy="0"/>
          </a:xfrm>
          <a:custGeom>
            <a:avLst/>
            <a:gdLst/>
            <a:ahLst/>
            <a:cxnLst/>
            <a:rect l="l" t="t" r="r" b="b"/>
            <a:pathLst>
              <a:path w="2404201" h="0">
                <a:moveTo>
                  <a:pt x="0" y="0"/>
                </a:moveTo>
                <a:lnTo>
                  <a:pt x="2404201" y="0"/>
                </a:lnTo>
              </a:path>
            </a:pathLst>
          </a:custGeom>
          <a:ln w="5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447428" y="1630757"/>
            <a:ext cx="18898" cy="0"/>
          </a:xfrm>
          <a:custGeom>
            <a:avLst/>
            <a:gdLst/>
            <a:ahLst/>
            <a:cxnLst/>
            <a:rect l="l" t="t" r="r" b="b"/>
            <a:pathLst>
              <a:path w="18898" h="0">
                <a:moveTo>
                  <a:pt x="0" y="0"/>
                </a:moveTo>
                <a:lnTo>
                  <a:pt x="18898" y="0"/>
                </a:lnTo>
              </a:path>
            </a:pathLst>
          </a:custGeom>
          <a:ln w="5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447428" y="1357086"/>
            <a:ext cx="18898" cy="0"/>
          </a:xfrm>
          <a:custGeom>
            <a:avLst/>
            <a:gdLst/>
            <a:ahLst/>
            <a:cxnLst/>
            <a:rect l="l" t="t" r="r" b="b"/>
            <a:pathLst>
              <a:path w="18898" h="0">
                <a:moveTo>
                  <a:pt x="0" y="0"/>
                </a:moveTo>
                <a:lnTo>
                  <a:pt x="18898" y="0"/>
                </a:lnTo>
              </a:path>
            </a:pathLst>
          </a:custGeom>
          <a:ln w="5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47428" y="1078071"/>
            <a:ext cx="18898" cy="0"/>
          </a:xfrm>
          <a:custGeom>
            <a:avLst/>
            <a:gdLst/>
            <a:ahLst/>
            <a:cxnLst/>
            <a:rect l="l" t="t" r="r" b="b"/>
            <a:pathLst>
              <a:path w="18898" h="0">
                <a:moveTo>
                  <a:pt x="0" y="0"/>
                </a:moveTo>
                <a:lnTo>
                  <a:pt x="18898" y="0"/>
                </a:lnTo>
              </a:path>
            </a:pathLst>
          </a:custGeom>
          <a:ln w="5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47428" y="799056"/>
            <a:ext cx="18898" cy="0"/>
          </a:xfrm>
          <a:custGeom>
            <a:avLst/>
            <a:gdLst/>
            <a:ahLst/>
            <a:cxnLst/>
            <a:rect l="l" t="t" r="r" b="b"/>
            <a:pathLst>
              <a:path w="18898" h="0">
                <a:moveTo>
                  <a:pt x="0" y="0"/>
                </a:moveTo>
                <a:lnTo>
                  <a:pt x="18898" y="0"/>
                </a:lnTo>
              </a:path>
            </a:pathLst>
          </a:custGeom>
          <a:ln w="5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447428" y="525393"/>
            <a:ext cx="18898" cy="0"/>
          </a:xfrm>
          <a:custGeom>
            <a:avLst/>
            <a:gdLst/>
            <a:ahLst/>
            <a:cxnLst/>
            <a:rect l="l" t="t" r="r" b="b"/>
            <a:pathLst>
              <a:path w="18898" h="0">
                <a:moveTo>
                  <a:pt x="0" y="0"/>
                </a:moveTo>
                <a:lnTo>
                  <a:pt x="18898" y="0"/>
                </a:lnTo>
              </a:path>
            </a:pathLst>
          </a:custGeom>
          <a:ln w="5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447428" y="246378"/>
            <a:ext cx="18898" cy="0"/>
          </a:xfrm>
          <a:custGeom>
            <a:avLst/>
            <a:gdLst/>
            <a:ahLst/>
            <a:cxnLst/>
            <a:rect l="l" t="t" r="r" b="b"/>
            <a:pathLst>
              <a:path w="18898" h="0">
                <a:moveTo>
                  <a:pt x="0" y="0"/>
                </a:moveTo>
                <a:lnTo>
                  <a:pt x="18898" y="0"/>
                </a:lnTo>
              </a:path>
            </a:pathLst>
          </a:custGeom>
          <a:ln w="5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868544" y="1915124"/>
            <a:ext cx="0" cy="21586"/>
          </a:xfrm>
          <a:custGeom>
            <a:avLst/>
            <a:gdLst/>
            <a:ahLst/>
            <a:cxnLst/>
            <a:rect l="l" t="t" r="r" b="b"/>
            <a:pathLst>
              <a:path w="0" h="21586">
                <a:moveTo>
                  <a:pt x="0" y="21586"/>
                </a:moveTo>
                <a:lnTo>
                  <a:pt x="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266194" y="1915124"/>
            <a:ext cx="0" cy="21586"/>
          </a:xfrm>
          <a:custGeom>
            <a:avLst/>
            <a:gdLst/>
            <a:ahLst/>
            <a:cxnLst/>
            <a:rect l="l" t="t" r="r" b="b"/>
            <a:pathLst>
              <a:path w="0" h="21586">
                <a:moveTo>
                  <a:pt x="0" y="21586"/>
                </a:moveTo>
                <a:lnTo>
                  <a:pt x="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663687" y="1915124"/>
            <a:ext cx="0" cy="21586"/>
          </a:xfrm>
          <a:custGeom>
            <a:avLst/>
            <a:gdLst/>
            <a:ahLst/>
            <a:cxnLst/>
            <a:rect l="l" t="t" r="r" b="b"/>
            <a:pathLst>
              <a:path w="0" h="21586">
                <a:moveTo>
                  <a:pt x="0" y="21586"/>
                </a:moveTo>
                <a:lnTo>
                  <a:pt x="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061180" y="1915124"/>
            <a:ext cx="0" cy="21586"/>
          </a:xfrm>
          <a:custGeom>
            <a:avLst/>
            <a:gdLst/>
            <a:ahLst/>
            <a:cxnLst/>
            <a:rect l="l" t="t" r="r" b="b"/>
            <a:pathLst>
              <a:path w="0" h="21586">
                <a:moveTo>
                  <a:pt x="0" y="21586"/>
                </a:moveTo>
                <a:lnTo>
                  <a:pt x="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458672" y="1915124"/>
            <a:ext cx="0" cy="21586"/>
          </a:xfrm>
          <a:custGeom>
            <a:avLst/>
            <a:gdLst/>
            <a:ahLst/>
            <a:cxnLst/>
            <a:rect l="l" t="t" r="r" b="b"/>
            <a:pathLst>
              <a:path w="0" h="21586">
                <a:moveTo>
                  <a:pt x="0" y="21586"/>
                </a:moveTo>
                <a:lnTo>
                  <a:pt x="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856354" y="1915124"/>
            <a:ext cx="0" cy="21586"/>
          </a:xfrm>
          <a:custGeom>
            <a:avLst/>
            <a:gdLst/>
            <a:ahLst/>
            <a:cxnLst/>
            <a:rect l="l" t="t" r="r" b="b"/>
            <a:pathLst>
              <a:path w="0" h="21586">
                <a:moveTo>
                  <a:pt x="0" y="21586"/>
                </a:moveTo>
                <a:lnTo>
                  <a:pt x="0" y="0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489949" y="439619"/>
            <a:ext cx="18898" cy="193169"/>
          </a:xfrm>
          <a:custGeom>
            <a:avLst/>
            <a:gdLst/>
            <a:ahLst/>
            <a:cxnLst/>
            <a:rect l="l" t="t" r="r" b="b"/>
            <a:pathLst>
              <a:path w="18898" h="193169">
                <a:moveTo>
                  <a:pt x="0" y="0"/>
                </a:moveTo>
                <a:lnTo>
                  <a:pt x="4724" y="48310"/>
                </a:lnTo>
                <a:lnTo>
                  <a:pt x="9449" y="101829"/>
                </a:lnTo>
                <a:lnTo>
                  <a:pt x="14173" y="150211"/>
                </a:lnTo>
                <a:lnTo>
                  <a:pt x="18898" y="193169"/>
                </a:lnTo>
              </a:path>
            </a:pathLst>
          </a:custGeom>
          <a:ln w="47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508848" y="632789"/>
            <a:ext cx="23780" cy="112605"/>
          </a:xfrm>
          <a:custGeom>
            <a:avLst/>
            <a:gdLst/>
            <a:ahLst/>
            <a:cxnLst/>
            <a:rect l="l" t="t" r="r" b="b"/>
            <a:pathLst>
              <a:path w="23780" h="112605">
                <a:moveTo>
                  <a:pt x="0" y="0"/>
                </a:moveTo>
                <a:lnTo>
                  <a:pt x="4724" y="32111"/>
                </a:lnTo>
                <a:lnTo>
                  <a:pt x="9606" y="64437"/>
                </a:lnTo>
                <a:lnTo>
                  <a:pt x="23780" y="112605"/>
                </a:lnTo>
              </a:path>
            </a:pathLst>
          </a:custGeom>
          <a:ln w="47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628" y="745394"/>
            <a:ext cx="18898" cy="80636"/>
          </a:xfrm>
          <a:custGeom>
            <a:avLst/>
            <a:gdLst/>
            <a:ahLst/>
            <a:cxnLst/>
            <a:rect l="l" t="t" r="r" b="b"/>
            <a:pathLst>
              <a:path w="18898" h="80636">
                <a:moveTo>
                  <a:pt x="0" y="0"/>
                </a:moveTo>
                <a:lnTo>
                  <a:pt x="9449" y="42958"/>
                </a:lnTo>
                <a:lnTo>
                  <a:pt x="18898" y="80636"/>
                </a:lnTo>
              </a:path>
            </a:pathLst>
          </a:custGeom>
          <a:ln w="47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551526" y="826030"/>
            <a:ext cx="18898" cy="58871"/>
          </a:xfrm>
          <a:custGeom>
            <a:avLst/>
            <a:gdLst/>
            <a:ahLst/>
            <a:cxnLst/>
            <a:rect l="l" t="t" r="r" b="b"/>
            <a:pathLst>
              <a:path w="18898" h="58871">
                <a:moveTo>
                  <a:pt x="0" y="0"/>
                </a:moveTo>
                <a:lnTo>
                  <a:pt x="9449" y="32111"/>
                </a:lnTo>
                <a:lnTo>
                  <a:pt x="18898" y="58871"/>
                </a:lnTo>
              </a:path>
            </a:pathLst>
          </a:custGeom>
          <a:ln w="47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570424" y="884901"/>
            <a:ext cx="18898" cy="53662"/>
          </a:xfrm>
          <a:custGeom>
            <a:avLst/>
            <a:gdLst/>
            <a:ahLst/>
            <a:cxnLst/>
            <a:rect l="l" t="t" r="r" b="b"/>
            <a:pathLst>
              <a:path w="18898" h="53662">
                <a:moveTo>
                  <a:pt x="0" y="0"/>
                </a:moveTo>
                <a:lnTo>
                  <a:pt x="18898" y="53662"/>
                </a:lnTo>
              </a:path>
            </a:pathLst>
          </a:custGeom>
          <a:ln w="47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589322" y="938564"/>
            <a:ext cx="18898" cy="43029"/>
          </a:xfrm>
          <a:custGeom>
            <a:avLst/>
            <a:gdLst/>
            <a:ahLst/>
            <a:cxnLst/>
            <a:rect l="l" t="t" r="r" b="b"/>
            <a:pathLst>
              <a:path w="18898" h="43029">
                <a:moveTo>
                  <a:pt x="0" y="0"/>
                </a:moveTo>
                <a:lnTo>
                  <a:pt x="18898" y="43029"/>
                </a:lnTo>
              </a:path>
            </a:pathLst>
          </a:custGeom>
          <a:ln w="48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608221" y="981593"/>
            <a:ext cx="23780" cy="37463"/>
          </a:xfrm>
          <a:custGeom>
            <a:avLst/>
            <a:gdLst/>
            <a:ahLst/>
            <a:cxnLst/>
            <a:rect l="l" t="t" r="r" b="b"/>
            <a:pathLst>
              <a:path w="23780" h="37463">
                <a:moveTo>
                  <a:pt x="0" y="0"/>
                </a:moveTo>
                <a:lnTo>
                  <a:pt x="23780" y="37463"/>
                </a:lnTo>
              </a:path>
            </a:pathLst>
          </a:custGeom>
          <a:ln w="49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632001" y="1019057"/>
            <a:ext cx="18898" cy="32254"/>
          </a:xfrm>
          <a:custGeom>
            <a:avLst/>
            <a:gdLst/>
            <a:ahLst/>
            <a:cxnLst/>
            <a:rect l="l" t="t" r="r" b="b"/>
            <a:pathLst>
              <a:path w="18898" h="32254">
                <a:moveTo>
                  <a:pt x="0" y="0"/>
                </a:moveTo>
                <a:lnTo>
                  <a:pt x="18898" y="32254"/>
                </a:lnTo>
              </a:path>
            </a:pathLst>
          </a:custGeom>
          <a:ln w="48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650899" y="1051311"/>
            <a:ext cx="18898" cy="26759"/>
          </a:xfrm>
          <a:custGeom>
            <a:avLst/>
            <a:gdLst/>
            <a:ahLst/>
            <a:cxnLst/>
            <a:rect l="l" t="t" r="r" b="b"/>
            <a:pathLst>
              <a:path w="18898" h="26759">
                <a:moveTo>
                  <a:pt x="0" y="0"/>
                </a:moveTo>
                <a:lnTo>
                  <a:pt x="18898" y="26759"/>
                </a:lnTo>
              </a:path>
            </a:pathLst>
          </a:custGeom>
          <a:ln w="49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669797" y="1078071"/>
            <a:ext cx="18898" cy="26973"/>
          </a:xfrm>
          <a:custGeom>
            <a:avLst/>
            <a:gdLst/>
            <a:ahLst/>
            <a:cxnLst/>
            <a:rect l="l" t="t" r="r" b="b"/>
            <a:pathLst>
              <a:path w="18898" h="26973">
                <a:moveTo>
                  <a:pt x="0" y="0"/>
                </a:moveTo>
                <a:lnTo>
                  <a:pt x="18898" y="26973"/>
                </a:lnTo>
              </a:path>
            </a:pathLst>
          </a:custGeom>
          <a:ln w="493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688695" y="1105045"/>
            <a:ext cx="19055" cy="26759"/>
          </a:xfrm>
          <a:custGeom>
            <a:avLst/>
            <a:gdLst/>
            <a:ahLst/>
            <a:cxnLst/>
            <a:rect l="l" t="t" r="r" b="b"/>
            <a:pathLst>
              <a:path w="19055" h="26759">
                <a:moveTo>
                  <a:pt x="0" y="0"/>
                </a:moveTo>
                <a:lnTo>
                  <a:pt x="19055" y="26759"/>
                </a:lnTo>
              </a:path>
            </a:pathLst>
          </a:custGeom>
          <a:ln w="49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707751" y="1131805"/>
            <a:ext cx="23622" cy="21407"/>
          </a:xfrm>
          <a:custGeom>
            <a:avLst/>
            <a:gdLst/>
            <a:ahLst/>
            <a:cxnLst/>
            <a:rect l="l" t="t" r="r" b="b"/>
            <a:pathLst>
              <a:path w="23622" h="21407">
                <a:moveTo>
                  <a:pt x="0" y="0"/>
                </a:moveTo>
                <a:lnTo>
                  <a:pt x="23622" y="21407"/>
                </a:lnTo>
              </a:path>
            </a:pathLst>
          </a:custGeom>
          <a:ln w="50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731374" y="1153213"/>
            <a:ext cx="18898" cy="21550"/>
          </a:xfrm>
          <a:custGeom>
            <a:avLst/>
            <a:gdLst/>
            <a:ahLst/>
            <a:cxnLst/>
            <a:rect l="l" t="t" r="r" b="b"/>
            <a:pathLst>
              <a:path w="18898" h="21550">
                <a:moveTo>
                  <a:pt x="0" y="0"/>
                </a:moveTo>
                <a:lnTo>
                  <a:pt x="18898" y="21550"/>
                </a:lnTo>
              </a:path>
            </a:pathLst>
          </a:custGeom>
          <a:ln w="49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750272" y="1174763"/>
            <a:ext cx="18898" cy="16055"/>
          </a:xfrm>
          <a:custGeom>
            <a:avLst/>
            <a:gdLst/>
            <a:ahLst/>
            <a:cxnLst/>
            <a:rect l="l" t="t" r="r" b="b"/>
            <a:pathLst>
              <a:path w="18898" h="16055">
                <a:moveTo>
                  <a:pt x="0" y="0"/>
                </a:moveTo>
                <a:lnTo>
                  <a:pt x="18898" y="16055"/>
                </a:lnTo>
              </a:path>
            </a:pathLst>
          </a:custGeom>
          <a:ln w="5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769171" y="1190819"/>
            <a:ext cx="18898" cy="21407"/>
          </a:xfrm>
          <a:custGeom>
            <a:avLst/>
            <a:gdLst/>
            <a:ahLst/>
            <a:cxnLst/>
            <a:rect l="l" t="t" r="r" b="b"/>
            <a:pathLst>
              <a:path w="18898" h="21407">
                <a:moveTo>
                  <a:pt x="0" y="0"/>
                </a:moveTo>
                <a:lnTo>
                  <a:pt x="9449" y="10703"/>
                </a:lnTo>
                <a:lnTo>
                  <a:pt x="18898" y="21407"/>
                </a:lnTo>
              </a:path>
            </a:pathLst>
          </a:custGeom>
          <a:ln w="4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788069" y="1212227"/>
            <a:ext cx="19055" cy="16055"/>
          </a:xfrm>
          <a:custGeom>
            <a:avLst/>
            <a:gdLst/>
            <a:ahLst/>
            <a:cxnLst/>
            <a:rect l="l" t="t" r="r" b="b"/>
            <a:pathLst>
              <a:path w="19055" h="16055">
                <a:moveTo>
                  <a:pt x="0" y="0"/>
                </a:moveTo>
                <a:lnTo>
                  <a:pt x="19055" y="16055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807125" y="1228283"/>
            <a:ext cx="23622" cy="16269"/>
          </a:xfrm>
          <a:custGeom>
            <a:avLst/>
            <a:gdLst/>
            <a:ahLst/>
            <a:cxnLst/>
            <a:rect l="l" t="t" r="r" b="b"/>
            <a:pathLst>
              <a:path w="23622" h="16269">
                <a:moveTo>
                  <a:pt x="0" y="0"/>
                </a:moveTo>
                <a:lnTo>
                  <a:pt x="23622" y="16269"/>
                </a:lnTo>
              </a:path>
            </a:pathLst>
          </a:custGeom>
          <a:ln w="51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830747" y="1244553"/>
            <a:ext cx="18898" cy="16055"/>
          </a:xfrm>
          <a:custGeom>
            <a:avLst/>
            <a:gdLst/>
            <a:ahLst/>
            <a:cxnLst/>
            <a:rect l="l" t="t" r="r" b="b"/>
            <a:pathLst>
              <a:path w="18898" h="16055">
                <a:moveTo>
                  <a:pt x="0" y="0"/>
                </a:moveTo>
                <a:lnTo>
                  <a:pt x="18898" y="16055"/>
                </a:lnTo>
              </a:path>
            </a:pathLst>
          </a:custGeom>
          <a:ln w="5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849646" y="1260609"/>
            <a:ext cx="18898" cy="16055"/>
          </a:xfrm>
          <a:custGeom>
            <a:avLst/>
            <a:gdLst/>
            <a:ahLst/>
            <a:cxnLst/>
            <a:rect l="l" t="t" r="r" b="b"/>
            <a:pathLst>
              <a:path w="18898" h="16055">
                <a:moveTo>
                  <a:pt x="0" y="0"/>
                </a:moveTo>
                <a:lnTo>
                  <a:pt x="18898" y="16055"/>
                </a:lnTo>
              </a:path>
            </a:pathLst>
          </a:custGeom>
          <a:ln w="5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868544" y="1276664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887442" y="1287368"/>
            <a:ext cx="19055" cy="16055"/>
          </a:xfrm>
          <a:custGeom>
            <a:avLst/>
            <a:gdLst/>
            <a:ahLst/>
            <a:cxnLst/>
            <a:rect l="l" t="t" r="r" b="b"/>
            <a:pathLst>
              <a:path w="19055" h="16055">
                <a:moveTo>
                  <a:pt x="0" y="0"/>
                </a:moveTo>
                <a:lnTo>
                  <a:pt x="9606" y="5351"/>
                </a:lnTo>
                <a:lnTo>
                  <a:pt x="19055" y="16055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906498" y="1303424"/>
            <a:ext cx="23622" cy="10846"/>
          </a:xfrm>
          <a:custGeom>
            <a:avLst/>
            <a:gdLst/>
            <a:ahLst/>
            <a:cxnLst/>
            <a:rect l="l" t="t" r="r" b="b"/>
            <a:pathLst>
              <a:path w="23622" h="10846">
                <a:moveTo>
                  <a:pt x="0" y="0"/>
                </a:moveTo>
                <a:lnTo>
                  <a:pt x="23622" y="10846"/>
                </a:lnTo>
              </a:path>
            </a:pathLst>
          </a:custGeom>
          <a:ln w="52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930121" y="1314271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949019" y="1324975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967917" y="1335679"/>
            <a:ext cx="19087" cy="10703"/>
          </a:xfrm>
          <a:custGeom>
            <a:avLst/>
            <a:gdLst/>
            <a:ahLst/>
            <a:cxnLst/>
            <a:rect l="l" t="t" r="r" b="b"/>
            <a:pathLst>
              <a:path w="19087" h="10703">
                <a:moveTo>
                  <a:pt x="0" y="0"/>
                </a:moveTo>
                <a:lnTo>
                  <a:pt x="19087" y="10703"/>
                </a:lnTo>
              </a:path>
            </a:pathLst>
          </a:custGeom>
          <a:ln w="5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987004" y="1346383"/>
            <a:ext cx="18898" cy="16055"/>
          </a:xfrm>
          <a:custGeom>
            <a:avLst/>
            <a:gdLst/>
            <a:ahLst/>
            <a:cxnLst/>
            <a:rect l="l" t="t" r="r" b="b"/>
            <a:pathLst>
              <a:path w="18898" h="16055">
                <a:moveTo>
                  <a:pt x="0" y="0"/>
                </a:moveTo>
                <a:lnTo>
                  <a:pt x="9449" y="10703"/>
                </a:lnTo>
                <a:lnTo>
                  <a:pt x="18898" y="16055"/>
                </a:lnTo>
              </a:path>
            </a:pathLst>
          </a:custGeom>
          <a:ln w="50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005902" y="1362438"/>
            <a:ext cx="23622" cy="5351"/>
          </a:xfrm>
          <a:custGeom>
            <a:avLst/>
            <a:gdLst/>
            <a:ahLst/>
            <a:cxnLst/>
            <a:rect l="l" t="t" r="r" b="b"/>
            <a:pathLst>
              <a:path w="23622" h="5351">
                <a:moveTo>
                  <a:pt x="0" y="0"/>
                </a:moveTo>
                <a:lnTo>
                  <a:pt x="9449" y="5351"/>
                </a:lnTo>
                <a:lnTo>
                  <a:pt x="23622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5029525" y="1367790"/>
            <a:ext cx="18898" cy="10917"/>
          </a:xfrm>
          <a:custGeom>
            <a:avLst/>
            <a:gdLst/>
            <a:ahLst/>
            <a:cxnLst/>
            <a:rect l="l" t="t" r="r" b="b"/>
            <a:pathLst>
              <a:path w="18898" h="10917">
                <a:moveTo>
                  <a:pt x="0" y="0"/>
                </a:moveTo>
                <a:lnTo>
                  <a:pt x="18898" y="10917"/>
                </a:lnTo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048424" y="1378708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067322" y="1389412"/>
            <a:ext cx="19024" cy="10703"/>
          </a:xfrm>
          <a:custGeom>
            <a:avLst/>
            <a:gdLst/>
            <a:ahLst/>
            <a:cxnLst/>
            <a:rect l="l" t="t" r="r" b="b"/>
            <a:pathLst>
              <a:path w="19024" h="10703">
                <a:moveTo>
                  <a:pt x="0" y="0"/>
                </a:moveTo>
                <a:lnTo>
                  <a:pt x="19024" y="10703"/>
                </a:lnTo>
              </a:path>
            </a:pathLst>
          </a:custGeom>
          <a:ln w="5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086346" y="1400116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105244" y="1410820"/>
            <a:ext cx="23622" cy="5351"/>
          </a:xfrm>
          <a:custGeom>
            <a:avLst/>
            <a:gdLst/>
            <a:ahLst/>
            <a:cxnLst/>
            <a:rect l="l" t="t" r="r" b="b"/>
            <a:pathLst>
              <a:path w="23622" h="5351">
                <a:moveTo>
                  <a:pt x="0" y="0"/>
                </a:moveTo>
                <a:lnTo>
                  <a:pt x="23622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128867" y="1416172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147765" y="1426876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5166663" y="1437580"/>
            <a:ext cx="19087" cy="5494"/>
          </a:xfrm>
          <a:custGeom>
            <a:avLst/>
            <a:gdLst/>
            <a:ahLst/>
            <a:cxnLst/>
            <a:rect l="l" t="t" r="r" b="b"/>
            <a:pathLst>
              <a:path w="19087" h="5494">
                <a:moveTo>
                  <a:pt x="0" y="0"/>
                </a:moveTo>
                <a:lnTo>
                  <a:pt x="19087" y="5494"/>
                </a:lnTo>
              </a:path>
            </a:pathLst>
          </a:custGeom>
          <a:ln w="53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185751" y="1443074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5204649" y="1453778"/>
            <a:ext cx="23622" cy="5351"/>
          </a:xfrm>
          <a:custGeom>
            <a:avLst/>
            <a:gdLst/>
            <a:ahLst/>
            <a:cxnLst/>
            <a:rect l="l" t="t" r="r" b="b"/>
            <a:pathLst>
              <a:path w="23622" h="5351">
                <a:moveTo>
                  <a:pt x="0" y="0"/>
                </a:moveTo>
                <a:lnTo>
                  <a:pt x="23622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228271" y="1459130"/>
            <a:ext cx="18898" cy="10711"/>
          </a:xfrm>
          <a:custGeom>
            <a:avLst/>
            <a:gdLst/>
            <a:ahLst/>
            <a:cxnLst/>
            <a:rect l="l" t="t" r="r" b="b"/>
            <a:pathLst>
              <a:path w="18898" h="10711">
                <a:moveTo>
                  <a:pt x="0" y="0"/>
                </a:moveTo>
                <a:lnTo>
                  <a:pt x="18898" y="10711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5247170" y="1469841"/>
            <a:ext cx="19024" cy="5351"/>
          </a:xfrm>
          <a:custGeom>
            <a:avLst/>
            <a:gdLst/>
            <a:ahLst/>
            <a:cxnLst/>
            <a:rect l="l" t="t" r="r" b="b"/>
            <a:pathLst>
              <a:path w="19024" h="5351">
                <a:moveTo>
                  <a:pt x="0" y="0"/>
                </a:moveTo>
                <a:lnTo>
                  <a:pt x="19024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5266194" y="1475193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5285092" y="1480545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5303990" y="1491249"/>
            <a:ext cx="23622" cy="5351"/>
          </a:xfrm>
          <a:custGeom>
            <a:avLst/>
            <a:gdLst/>
            <a:ahLst/>
            <a:cxnLst/>
            <a:rect l="l" t="t" r="r" b="b"/>
            <a:pathLst>
              <a:path w="23622" h="5351">
                <a:moveTo>
                  <a:pt x="0" y="0"/>
                </a:moveTo>
                <a:lnTo>
                  <a:pt x="23622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5327613" y="1496601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5346512" y="1501953"/>
            <a:ext cx="19087" cy="10882"/>
          </a:xfrm>
          <a:custGeom>
            <a:avLst/>
            <a:gdLst/>
            <a:ahLst/>
            <a:cxnLst/>
            <a:rect l="l" t="t" r="r" b="b"/>
            <a:pathLst>
              <a:path w="19087" h="10882">
                <a:moveTo>
                  <a:pt x="0" y="0"/>
                </a:moveTo>
                <a:lnTo>
                  <a:pt x="19087" y="10882"/>
                </a:lnTo>
              </a:path>
            </a:pathLst>
          </a:custGeom>
          <a:ln w="51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365599" y="1512835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5384497" y="1518187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5403395" y="1523539"/>
            <a:ext cx="23622" cy="10703"/>
          </a:xfrm>
          <a:custGeom>
            <a:avLst/>
            <a:gdLst/>
            <a:ahLst/>
            <a:cxnLst/>
            <a:rect l="l" t="t" r="r" b="b"/>
            <a:pathLst>
              <a:path w="23622" h="10703">
                <a:moveTo>
                  <a:pt x="0" y="0"/>
                </a:moveTo>
                <a:lnTo>
                  <a:pt x="23622" y="10703"/>
                </a:lnTo>
              </a:path>
            </a:pathLst>
          </a:custGeom>
          <a:ln w="52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5427018" y="1534243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445916" y="1539595"/>
            <a:ext cx="19024" cy="5351"/>
          </a:xfrm>
          <a:custGeom>
            <a:avLst/>
            <a:gdLst/>
            <a:ahLst/>
            <a:cxnLst/>
            <a:rect l="l" t="t" r="r" b="b"/>
            <a:pathLst>
              <a:path w="19024" h="5351">
                <a:moveTo>
                  <a:pt x="0" y="0"/>
                </a:moveTo>
                <a:lnTo>
                  <a:pt x="19024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464940" y="1544947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483839" y="1550299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502737" y="1555651"/>
            <a:ext cx="23622" cy="5351"/>
          </a:xfrm>
          <a:custGeom>
            <a:avLst/>
            <a:gdLst/>
            <a:ahLst/>
            <a:cxnLst/>
            <a:rect l="l" t="t" r="r" b="b"/>
            <a:pathLst>
              <a:path w="23622" h="5351">
                <a:moveTo>
                  <a:pt x="0" y="0"/>
                </a:moveTo>
                <a:lnTo>
                  <a:pt x="23622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526360" y="1561003"/>
            <a:ext cx="19087" cy="10703"/>
          </a:xfrm>
          <a:custGeom>
            <a:avLst/>
            <a:gdLst/>
            <a:ahLst/>
            <a:cxnLst/>
            <a:rect l="l" t="t" r="r" b="b"/>
            <a:pathLst>
              <a:path w="19087" h="10703">
                <a:moveTo>
                  <a:pt x="0" y="0"/>
                </a:moveTo>
                <a:lnTo>
                  <a:pt x="19087" y="10703"/>
                </a:lnTo>
              </a:path>
            </a:pathLst>
          </a:custGeom>
          <a:ln w="5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5545447" y="1571707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5564345" y="1577059"/>
            <a:ext cx="18898" cy="5530"/>
          </a:xfrm>
          <a:custGeom>
            <a:avLst/>
            <a:gdLst/>
            <a:ahLst/>
            <a:cxnLst/>
            <a:rect l="l" t="t" r="r" b="b"/>
            <a:pathLst>
              <a:path w="18898" h="5530">
                <a:moveTo>
                  <a:pt x="0" y="0"/>
                </a:moveTo>
                <a:lnTo>
                  <a:pt x="18898" y="5530"/>
                </a:lnTo>
              </a:path>
            </a:pathLst>
          </a:custGeom>
          <a:ln w="53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5583243" y="1582589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602142" y="1587941"/>
            <a:ext cx="23622" cy="5351"/>
          </a:xfrm>
          <a:custGeom>
            <a:avLst/>
            <a:gdLst/>
            <a:ahLst/>
            <a:cxnLst/>
            <a:rect l="l" t="t" r="r" b="b"/>
            <a:pathLst>
              <a:path w="23622" h="5351">
                <a:moveTo>
                  <a:pt x="0" y="0"/>
                </a:moveTo>
                <a:lnTo>
                  <a:pt x="23622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5625764" y="1593293"/>
            <a:ext cx="19024" cy="5351"/>
          </a:xfrm>
          <a:custGeom>
            <a:avLst/>
            <a:gdLst/>
            <a:ahLst/>
            <a:cxnLst/>
            <a:rect l="l" t="t" r="r" b="b"/>
            <a:pathLst>
              <a:path w="19024" h="5351">
                <a:moveTo>
                  <a:pt x="0" y="0"/>
                </a:moveTo>
                <a:lnTo>
                  <a:pt x="19024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644789" y="1598645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663687" y="1603997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682585" y="1609349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5701483" y="1614701"/>
            <a:ext cx="23622" cy="5351"/>
          </a:xfrm>
          <a:custGeom>
            <a:avLst/>
            <a:gdLst/>
            <a:ahLst/>
            <a:cxnLst/>
            <a:rect l="l" t="t" r="r" b="b"/>
            <a:pathLst>
              <a:path w="23622" h="5351">
                <a:moveTo>
                  <a:pt x="0" y="0"/>
                </a:moveTo>
                <a:lnTo>
                  <a:pt x="23622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725106" y="1620053"/>
            <a:ext cx="19087" cy="5351"/>
          </a:xfrm>
          <a:custGeom>
            <a:avLst/>
            <a:gdLst/>
            <a:ahLst/>
            <a:cxnLst/>
            <a:rect l="l" t="t" r="r" b="b"/>
            <a:pathLst>
              <a:path w="19087" h="5351">
                <a:moveTo>
                  <a:pt x="0" y="0"/>
                </a:moveTo>
                <a:lnTo>
                  <a:pt x="19087" y="5351"/>
                </a:lnTo>
              </a:path>
            </a:pathLst>
          </a:custGeom>
          <a:ln w="53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5744193" y="1625405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5763092" y="1636109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781990" y="1641461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800888" y="1646813"/>
            <a:ext cx="23748" cy="5530"/>
          </a:xfrm>
          <a:custGeom>
            <a:avLst/>
            <a:gdLst/>
            <a:ahLst/>
            <a:cxnLst/>
            <a:rect l="l" t="t" r="r" b="b"/>
            <a:pathLst>
              <a:path w="23748" h="5530">
                <a:moveTo>
                  <a:pt x="0" y="0"/>
                </a:moveTo>
                <a:lnTo>
                  <a:pt x="23748" y="5530"/>
                </a:lnTo>
              </a:path>
            </a:pathLst>
          </a:custGeom>
          <a:ln w="53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5824637" y="1652343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843535" y="1657695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5862433" y="1663047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5881332" y="1668399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5900230" y="1673751"/>
            <a:ext cx="23811" cy="5351"/>
          </a:xfrm>
          <a:custGeom>
            <a:avLst/>
            <a:gdLst/>
            <a:ahLst/>
            <a:cxnLst/>
            <a:rect l="l" t="t" r="r" b="b"/>
            <a:pathLst>
              <a:path w="23811" h="5351">
                <a:moveTo>
                  <a:pt x="0" y="0"/>
                </a:moveTo>
                <a:lnTo>
                  <a:pt x="23811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5924041" y="1679103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5942940" y="1684455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961838" y="1689807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5980736" y="1695159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5999634" y="1700510"/>
            <a:ext cx="23748" cy="5351"/>
          </a:xfrm>
          <a:custGeom>
            <a:avLst/>
            <a:gdLst/>
            <a:ahLst/>
            <a:cxnLst/>
            <a:rect l="l" t="t" r="r" b="b"/>
            <a:pathLst>
              <a:path w="23748" h="5351">
                <a:moveTo>
                  <a:pt x="0" y="0"/>
                </a:moveTo>
                <a:lnTo>
                  <a:pt x="23748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6023383" y="1705862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6042281" y="1711214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6061180" y="1716566"/>
            <a:ext cx="18898" cy="5530"/>
          </a:xfrm>
          <a:custGeom>
            <a:avLst/>
            <a:gdLst/>
            <a:ahLst/>
            <a:cxnLst/>
            <a:rect l="l" t="t" r="r" b="b"/>
            <a:pathLst>
              <a:path w="18898" h="5530">
                <a:moveTo>
                  <a:pt x="0" y="0"/>
                </a:moveTo>
                <a:lnTo>
                  <a:pt x="18898" y="5530"/>
                </a:lnTo>
              </a:path>
            </a:pathLst>
          </a:custGeom>
          <a:ln w="53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6080078" y="1722097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6098976" y="1727449"/>
            <a:ext cx="23811" cy="5351"/>
          </a:xfrm>
          <a:custGeom>
            <a:avLst/>
            <a:gdLst/>
            <a:ahLst/>
            <a:cxnLst/>
            <a:rect l="l" t="t" r="r" b="b"/>
            <a:pathLst>
              <a:path w="23811" h="5351">
                <a:moveTo>
                  <a:pt x="0" y="0"/>
                </a:moveTo>
                <a:lnTo>
                  <a:pt x="23811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6122788" y="1732801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6141686" y="1743505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6160584" y="1748857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6179482" y="1754209"/>
            <a:ext cx="19024" cy="5351"/>
          </a:xfrm>
          <a:custGeom>
            <a:avLst/>
            <a:gdLst/>
            <a:ahLst/>
            <a:cxnLst/>
            <a:rect l="l" t="t" r="r" b="b"/>
            <a:pathLst>
              <a:path w="19024" h="5351">
                <a:moveTo>
                  <a:pt x="0" y="0"/>
                </a:moveTo>
                <a:lnTo>
                  <a:pt x="19024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6198507" y="1759560"/>
            <a:ext cx="23622" cy="5351"/>
          </a:xfrm>
          <a:custGeom>
            <a:avLst/>
            <a:gdLst/>
            <a:ahLst/>
            <a:cxnLst/>
            <a:rect l="l" t="t" r="r" b="b"/>
            <a:pathLst>
              <a:path w="23622" h="5351">
                <a:moveTo>
                  <a:pt x="0" y="0"/>
                </a:moveTo>
                <a:lnTo>
                  <a:pt x="23622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6222129" y="1764912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6241028" y="1775616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6259926" y="1780968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6278824" y="1786320"/>
            <a:ext cx="19087" cy="10882"/>
          </a:xfrm>
          <a:custGeom>
            <a:avLst/>
            <a:gdLst/>
            <a:ahLst/>
            <a:cxnLst/>
            <a:rect l="l" t="t" r="r" b="b"/>
            <a:pathLst>
              <a:path w="19087" h="10882">
                <a:moveTo>
                  <a:pt x="0" y="0"/>
                </a:moveTo>
                <a:lnTo>
                  <a:pt x="19087" y="10882"/>
                </a:lnTo>
              </a:path>
            </a:pathLst>
          </a:custGeom>
          <a:ln w="51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6297912" y="1797202"/>
            <a:ext cx="23622" cy="5351"/>
          </a:xfrm>
          <a:custGeom>
            <a:avLst/>
            <a:gdLst/>
            <a:ahLst/>
            <a:cxnLst/>
            <a:rect l="l" t="t" r="r" b="b"/>
            <a:pathLst>
              <a:path w="23622" h="5351">
                <a:moveTo>
                  <a:pt x="0" y="0"/>
                </a:moveTo>
                <a:lnTo>
                  <a:pt x="23622" y="5351"/>
                </a:lnTo>
              </a:path>
            </a:pathLst>
          </a:custGeom>
          <a:ln w="5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6321534" y="1802554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6340433" y="1813258"/>
            <a:ext cx="18898" cy="5351"/>
          </a:xfrm>
          <a:custGeom>
            <a:avLst/>
            <a:gdLst/>
            <a:ahLst/>
            <a:cxnLst/>
            <a:rect l="l" t="t" r="r" b="b"/>
            <a:pathLst>
              <a:path w="18898" h="5351">
                <a:moveTo>
                  <a:pt x="0" y="0"/>
                </a:moveTo>
                <a:lnTo>
                  <a:pt x="18898" y="535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6359331" y="1818610"/>
            <a:ext cx="18898" cy="10703"/>
          </a:xfrm>
          <a:custGeom>
            <a:avLst/>
            <a:gdLst/>
            <a:ahLst/>
            <a:cxnLst/>
            <a:rect l="l" t="t" r="r" b="b"/>
            <a:pathLst>
              <a:path w="18898" h="10703">
                <a:moveTo>
                  <a:pt x="0" y="0"/>
                </a:moveTo>
                <a:lnTo>
                  <a:pt x="18898" y="10703"/>
                </a:lnTo>
              </a:path>
            </a:pathLst>
          </a:custGeom>
          <a:ln w="5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6378229" y="1829314"/>
            <a:ext cx="19024" cy="10703"/>
          </a:xfrm>
          <a:custGeom>
            <a:avLst/>
            <a:gdLst/>
            <a:ahLst/>
            <a:cxnLst/>
            <a:rect l="l" t="t" r="r" b="b"/>
            <a:pathLst>
              <a:path w="19024" h="10703">
                <a:moveTo>
                  <a:pt x="0" y="0"/>
                </a:moveTo>
                <a:lnTo>
                  <a:pt x="19024" y="10703"/>
                </a:lnTo>
              </a:path>
            </a:pathLst>
          </a:custGeom>
          <a:ln w="52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6397253" y="1840018"/>
            <a:ext cx="23622" cy="16055"/>
          </a:xfrm>
          <a:custGeom>
            <a:avLst/>
            <a:gdLst/>
            <a:ahLst/>
            <a:cxnLst/>
            <a:rect l="l" t="t" r="r" b="b"/>
            <a:pathLst>
              <a:path w="23622" h="16055">
                <a:moveTo>
                  <a:pt x="0" y="0"/>
                </a:moveTo>
                <a:lnTo>
                  <a:pt x="23622" y="16055"/>
                </a:lnTo>
              </a:path>
            </a:pathLst>
          </a:custGeom>
          <a:ln w="51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6420876" y="1856074"/>
            <a:ext cx="18898" cy="16234"/>
          </a:xfrm>
          <a:custGeom>
            <a:avLst/>
            <a:gdLst/>
            <a:ahLst/>
            <a:cxnLst/>
            <a:rect l="l" t="t" r="r" b="b"/>
            <a:pathLst>
              <a:path w="18898" h="16234">
                <a:moveTo>
                  <a:pt x="0" y="0"/>
                </a:moveTo>
                <a:lnTo>
                  <a:pt x="9449" y="5530"/>
                </a:lnTo>
                <a:lnTo>
                  <a:pt x="18898" y="16234"/>
                </a:lnTo>
              </a:path>
            </a:pathLst>
          </a:custGeom>
          <a:ln w="50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6439774" y="1872308"/>
            <a:ext cx="17717" cy="34787"/>
          </a:xfrm>
          <a:custGeom>
            <a:avLst/>
            <a:gdLst/>
            <a:ahLst/>
            <a:cxnLst/>
            <a:rect l="l" t="t" r="r" b="b"/>
            <a:pathLst>
              <a:path w="17717" h="34787">
                <a:moveTo>
                  <a:pt x="0" y="0"/>
                </a:moveTo>
                <a:lnTo>
                  <a:pt x="9449" y="16055"/>
                </a:lnTo>
                <a:lnTo>
                  <a:pt x="17717" y="34787"/>
                </a:lnTo>
              </a:path>
            </a:pathLst>
          </a:custGeom>
          <a:ln w="48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4351891" y="1856836"/>
            <a:ext cx="6794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-35"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351891" y="1577821"/>
            <a:ext cx="6794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-35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351891" y="1304151"/>
            <a:ext cx="6794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-35"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351891" y="1025135"/>
            <a:ext cx="6794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-35"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351891" y="746121"/>
            <a:ext cx="6794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-35"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351891" y="193442"/>
            <a:ext cx="67945" cy="391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-35">
                <a:latin typeface="Arial"/>
                <a:cs typeface="Arial"/>
              </a:rPr>
              <a:t>6</a:t>
            </a:r>
            <a:endParaRPr sz="65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16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dirty="0" smtClean="0" sz="650" spc="-35"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437091" y="1980288"/>
            <a:ext cx="205549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6555" algn="l"/>
                <a:tab pos="774065" algn="l"/>
                <a:tab pos="1171575" algn="l"/>
                <a:tab pos="1569720" algn="l"/>
                <a:tab pos="2000250" algn="l"/>
              </a:tabLst>
            </a:pPr>
            <a:r>
              <a:rPr dirty="0" smtClean="0" sz="650" spc="-35">
                <a:latin typeface="Arial"/>
                <a:cs typeface="Arial"/>
              </a:rPr>
              <a:t>0</a:t>
            </a:r>
            <a:r>
              <a:rPr dirty="0" smtClean="0" sz="650" spc="-35">
                <a:latin typeface="Arial"/>
                <a:cs typeface="Arial"/>
              </a:rPr>
              <a:t>	</a:t>
            </a:r>
            <a:r>
              <a:rPr dirty="0" smtClean="0" sz="650" spc="-35">
                <a:latin typeface="Arial"/>
                <a:cs typeface="Arial"/>
              </a:rPr>
              <a:t>0</a:t>
            </a:r>
            <a:r>
              <a:rPr dirty="0" smtClean="0" sz="650" spc="-40">
                <a:latin typeface="Arial"/>
                <a:cs typeface="Arial"/>
              </a:rPr>
              <a:t>.</a:t>
            </a:r>
            <a:r>
              <a:rPr dirty="0" smtClean="0" sz="650" spc="-35">
                <a:latin typeface="Arial"/>
                <a:cs typeface="Arial"/>
              </a:rPr>
              <a:t>2</a:t>
            </a:r>
            <a:r>
              <a:rPr dirty="0" smtClean="0" sz="650" spc="-35">
                <a:latin typeface="Arial"/>
                <a:cs typeface="Arial"/>
              </a:rPr>
              <a:t>	</a:t>
            </a:r>
            <a:r>
              <a:rPr dirty="0" smtClean="0" sz="650" spc="-35">
                <a:latin typeface="Arial"/>
                <a:cs typeface="Arial"/>
              </a:rPr>
              <a:t>0</a:t>
            </a:r>
            <a:r>
              <a:rPr dirty="0" smtClean="0" sz="650" spc="-40">
                <a:latin typeface="Arial"/>
                <a:cs typeface="Arial"/>
              </a:rPr>
              <a:t>.</a:t>
            </a:r>
            <a:r>
              <a:rPr dirty="0" smtClean="0" sz="650" spc="-35">
                <a:latin typeface="Arial"/>
                <a:cs typeface="Arial"/>
              </a:rPr>
              <a:t>4</a:t>
            </a:r>
            <a:r>
              <a:rPr dirty="0" smtClean="0" sz="650" spc="-35">
                <a:latin typeface="Arial"/>
                <a:cs typeface="Arial"/>
              </a:rPr>
              <a:t>	</a:t>
            </a:r>
            <a:r>
              <a:rPr dirty="0" smtClean="0" sz="650" spc="-35">
                <a:latin typeface="Arial"/>
                <a:cs typeface="Arial"/>
              </a:rPr>
              <a:t>0</a:t>
            </a:r>
            <a:r>
              <a:rPr dirty="0" smtClean="0" sz="650" spc="-40">
                <a:latin typeface="Arial"/>
                <a:cs typeface="Arial"/>
              </a:rPr>
              <a:t>.</a:t>
            </a:r>
            <a:r>
              <a:rPr dirty="0" smtClean="0" sz="650" spc="-35">
                <a:latin typeface="Arial"/>
                <a:cs typeface="Arial"/>
              </a:rPr>
              <a:t>6</a:t>
            </a:r>
            <a:r>
              <a:rPr dirty="0" smtClean="0" sz="650" spc="-35">
                <a:latin typeface="Arial"/>
                <a:cs typeface="Arial"/>
              </a:rPr>
              <a:t>	</a:t>
            </a:r>
            <a:r>
              <a:rPr dirty="0" smtClean="0" sz="650" spc="-35">
                <a:latin typeface="Arial"/>
                <a:cs typeface="Arial"/>
              </a:rPr>
              <a:t>0</a:t>
            </a:r>
            <a:r>
              <a:rPr dirty="0" smtClean="0" sz="650" spc="-40">
                <a:latin typeface="Arial"/>
                <a:cs typeface="Arial"/>
              </a:rPr>
              <a:t>.</a:t>
            </a:r>
            <a:r>
              <a:rPr dirty="0" smtClean="0" sz="650" spc="-35">
                <a:latin typeface="Arial"/>
                <a:cs typeface="Arial"/>
              </a:rPr>
              <a:t>8</a:t>
            </a:r>
            <a:r>
              <a:rPr dirty="0" smtClean="0" sz="650" spc="-35">
                <a:latin typeface="Arial"/>
                <a:cs typeface="Arial"/>
              </a:rPr>
              <a:t>	</a:t>
            </a:r>
            <a:r>
              <a:rPr dirty="0" smtClean="0" sz="650" spc="-35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789101" y="1980288"/>
            <a:ext cx="12890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-35">
                <a:latin typeface="Arial"/>
                <a:cs typeface="Arial"/>
              </a:rPr>
              <a:t>1</a:t>
            </a:r>
            <a:r>
              <a:rPr dirty="0" smtClean="0" sz="650" spc="-40">
                <a:latin typeface="Arial"/>
                <a:cs typeface="Arial"/>
              </a:rPr>
              <a:t>.</a:t>
            </a:r>
            <a:r>
              <a:rPr dirty="0" smtClean="0" sz="650" spc="-35"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5562628" y="3402509"/>
            <a:ext cx="0" cy="2030092"/>
          </a:xfrm>
          <a:custGeom>
            <a:avLst/>
            <a:gdLst/>
            <a:ahLst/>
            <a:cxnLst/>
            <a:rect l="l" t="t" r="r" b="b"/>
            <a:pathLst>
              <a:path w="0" h="2030092">
                <a:moveTo>
                  <a:pt x="0" y="0"/>
                </a:moveTo>
                <a:lnTo>
                  <a:pt x="0" y="2030092"/>
                </a:lnTo>
              </a:path>
            </a:pathLst>
          </a:custGeom>
          <a:ln w="48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5538532" y="5438646"/>
            <a:ext cx="19276" cy="0"/>
          </a:xfrm>
          <a:custGeom>
            <a:avLst/>
            <a:gdLst/>
            <a:ahLst/>
            <a:cxnLst/>
            <a:rect l="l" t="t" r="r" b="b"/>
            <a:pathLst>
              <a:path w="19276" h="0">
                <a:moveTo>
                  <a:pt x="0" y="0"/>
                </a:moveTo>
                <a:lnTo>
                  <a:pt x="19276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5538532" y="5232530"/>
            <a:ext cx="19276" cy="0"/>
          </a:xfrm>
          <a:custGeom>
            <a:avLst/>
            <a:gdLst/>
            <a:ahLst/>
            <a:cxnLst/>
            <a:rect l="l" t="t" r="r" b="b"/>
            <a:pathLst>
              <a:path w="19276" h="0">
                <a:moveTo>
                  <a:pt x="0" y="0"/>
                </a:moveTo>
                <a:lnTo>
                  <a:pt x="19276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5538532" y="5032659"/>
            <a:ext cx="19276" cy="0"/>
          </a:xfrm>
          <a:custGeom>
            <a:avLst/>
            <a:gdLst/>
            <a:ahLst/>
            <a:cxnLst/>
            <a:rect l="l" t="t" r="r" b="b"/>
            <a:pathLst>
              <a:path w="19276" h="0">
                <a:moveTo>
                  <a:pt x="0" y="0"/>
                </a:moveTo>
                <a:lnTo>
                  <a:pt x="19276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5538532" y="4826543"/>
            <a:ext cx="19276" cy="0"/>
          </a:xfrm>
          <a:custGeom>
            <a:avLst/>
            <a:gdLst/>
            <a:ahLst/>
            <a:cxnLst/>
            <a:rect l="l" t="t" r="r" b="b"/>
            <a:pathLst>
              <a:path w="19276" h="0">
                <a:moveTo>
                  <a:pt x="0" y="0"/>
                </a:moveTo>
                <a:lnTo>
                  <a:pt x="19276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5538532" y="4626714"/>
            <a:ext cx="19276" cy="0"/>
          </a:xfrm>
          <a:custGeom>
            <a:avLst/>
            <a:gdLst/>
            <a:ahLst/>
            <a:cxnLst/>
            <a:rect l="l" t="t" r="r" b="b"/>
            <a:pathLst>
              <a:path w="19276" h="0">
                <a:moveTo>
                  <a:pt x="0" y="0"/>
                </a:moveTo>
                <a:lnTo>
                  <a:pt x="19276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264012" y="4420557"/>
            <a:ext cx="2592412" cy="0"/>
          </a:xfrm>
          <a:custGeom>
            <a:avLst/>
            <a:gdLst/>
            <a:ahLst/>
            <a:cxnLst/>
            <a:rect l="l" t="t" r="r" b="b"/>
            <a:pathLst>
              <a:path w="2592412" h="0">
                <a:moveTo>
                  <a:pt x="0" y="0"/>
                </a:moveTo>
                <a:lnTo>
                  <a:pt x="2592412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5538532" y="4214481"/>
            <a:ext cx="19276" cy="0"/>
          </a:xfrm>
          <a:custGeom>
            <a:avLst/>
            <a:gdLst/>
            <a:ahLst/>
            <a:cxnLst/>
            <a:rect l="l" t="t" r="r" b="b"/>
            <a:pathLst>
              <a:path w="19276" h="0">
                <a:moveTo>
                  <a:pt x="0" y="0"/>
                </a:moveTo>
                <a:lnTo>
                  <a:pt x="19276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5538532" y="4014611"/>
            <a:ext cx="19276" cy="0"/>
          </a:xfrm>
          <a:custGeom>
            <a:avLst/>
            <a:gdLst/>
            <a:ahLst/>
            <a:cxnLst/>
            <a:rect l="l" t="t" r="r" b="b"/>
            <a:pathLst>
              <a:path w="19276" h="0">
                <a:moveTo>
                  <a:pt x="0" y="0"/>
                </a:moveTo>
                <a:lnTo>
                  <a:pt x="19276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5538532" y="3808455"/>
            <a:ext cx="19276" cy="0"/>
          </a:xfrm>
          <a:custGeom>
            <a:avLst/>
            <a:gdLst/>
            <a:ahLst/>
            <a:cxnLst/>
            <a:rect l="l" t="t" r="r" b="b"/>
            <a:pathLst>
              <a:path w="19276" h="0">
                <a:moveTo>
                  <a:pt x="0" y="0"/>
                </a:moveTo>
                <a:lnTo>
                  <a:pt x="19276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5538532" y="3608585"/>
            <a:ext cx="19276" cy="0"/>
          </a:xfrm>
          <a:custGeom>
            <a:avLst/>
            <a:gdLst/>
            <a:ahLst/>
            <a:cxnLst/>
            <a:rect l="l" t="t" r="r" b="b"/>
            <a:pathLst>
              <a:path w="19276" h="0">
                <a:moveTo>
                  <a:pt x="0" y="0"/>
                </a:moveTo>
                <a:lnTo>
                  <a:pt x="19276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5538532" y="3402509"/>
            <a:ext cx="19276" cy="0"/>
          </a:xfrm>
          <a:custGeom>
            <a:avLst/>
            <a:gdLst/>
            <a:ahLst/>
            <a:cxnLst/>
            <a:rect l="l" t="t" r="r" b="b"/>
            <a:pathLst>
              <a:path w="19276" h="0">
                <a:moveTo>
                  <a:pt x="0" y="0"/>
                </a:moveTo>
                <a:lnTo>
                  <a:pt x="19276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264012" y="4426601"/>
            <a:ext cx="0" cy="24177"/>
          </a:xfrm>
          <a:custGeom>
            <a:avLst/>
            <a:gdLst/>
            <a:ahLst/>
            <a:cxnLst/>
            <a:rect l="l" t="t" r="r" b="b"/>
            <a:pathLst>
              <a:path w="0" h="24177">
                <a:moveTo>
                  <a:pt x="0" y="24177"/>
                </a:moveTo>
                <a:lnTo>
                  <a:pt x="0" y="0"/>
                </a:lnTo>
              </a:path>
            </a:pathLst>
          </a:custGeom>
          <a:ln w="48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4698544" y="4426601"/>
            <a:ext cx="0" cy="24177"/>
          </a:xfrm>
          <a:custGeom>
            <a:avLst/>
            <a:gdLst/>
            <a:ahLst/>
            <a:cxnLst/>
            <a:rect l="l" t="t" r="r" b="b"/>
            <a:pathLst>
              <a:path w="0" h="24177">
                <a:moveTo>
                  <a:pt x="0" y="24177"/>
                </a:moveTo>
                <a:lnTo>
                  <a:pt x="0" y="0"/>
                </a:lnTo>
              </a:path>
            </a:pathLst>
          </a:custGeom>
          <a:ln w="48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5128128" y="4426601"/>
            <a:ext cx="0" cy="24177"/>
          </a:xfrm>
          <a:custGeom>
            <a:avLst/>
            <a:gdLst/>
            <a:ahLst/>
            <a:cxnLst/>
            <a:rect l="l" t="t" r="r" b="b"/>
            <a:pathLst>
              <a:path w="0" h="24177">
                <a:moveTo>
                  <a:pt x="0" y="24177"/>
                </a:moveTo>
                <a:lnTo>
                  <a:pt x="0" y="0"/>
                </a:lnTo>
              </a:path>
            </a:pathLst>
          </a:custGeom>
          <a:ln w="48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5997192" y="4426601"/>
            <a:ext cx="0" cy="24177"/>
          </a:xfrm>
          <a:custGeom>
            <a:avLst/>
            <a:gdLst/>
            <a:ahLst/>
            <a:cxnLst/>
            <a:rect l="l" t="t" r="r" b="b"/>
            <a:pathLst>
              <a:path w="0" h="24177">
                <a:moveTo>
                  <a:pt x="0" y="24177"/>
                </a:moveTo>
                <a:lnTo>
                  <a:pt x="0" y="0"/>
                </a:lnTo>
              </a:path>
            </a:pathLst>
          </a:custGeom>
          <a:ln w="48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6426744" y="4426601"/>
            <a:ext cx="0" cy="24177"/>
          </a:xfrm>
          <a:custGeom>
            <a:avLst/>
            <a:gdLst/>
            <a:ahLst/>
            <a:cxnLst/>
            <a:rect l="l" t="t" r="r" b="b"/>
            <a:pathLst>
              <a:path w="0" h="24177">
                <a:moveTo>
                  <a:pt x="0" y="24177"/>
                </a:moveTo>
                <a:lnTo>
                  <a:pt x="0" y="0"/>
                </a:lnTo>
              </a:path>
            </a:pathLst>
          </a:custGeom>
          <a:ln w="48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6861243" y="4426601"/>
            <a:ext cx="0" cy="24177"/>
          </a:xfrm>
          <a:custGeom>
            <a:avLst/>
            <a:gdLst/>
            <a:ahLst/>
            <a:cxnLst/>
            <a:rect l="l" t="t" r="r" b="b"/>
            <a:pathLst>
              <a:path w="0" h="24177">
                <a:moveTo>
                  <a:pt x="0" y="24177"/>
                </a:moveTo>
                <a:lnTo>
                  <a:pt x="0" y="0"/>
                </a:lnTo>
              </a:path>
            </a:pathLst>
          </a:custGeom>
          <a:ln w="48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264012" y="448728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268831" y="448728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4273650" y="448728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278470" y="448728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283289" y="448728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283289" y="4487288"/>
            <a:ext cx="4979" cy="0"/>
          </a:xfrm>
          <a:custGeom>
            <a:avLst/>
            <a:gdLst/>
            <a:ahLst/>
            <a:cxnLst/>
            <a:rect l="l" t="t" r="r" b="b"/>
            <a:pathLst>
              <a:path w="4979" h="0">
                <a:moveTo>
                  <a:pt x="0" y="0"/>
                </a:moveTo>
                <a:lnTo>
                  <a:pt x="497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288269" y="448728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293088" y="448728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297907" y="448728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4302726" y="448728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4307545" y="448728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312365" y="448728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317184" y="448728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4322003" y="4487288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326822" y="449333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4326822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331641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336461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341280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346099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350918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355738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360557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365376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370195" y="449333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370195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375014" y="4493332"/>
            <a:ext cx="4979" cy="0"/>
          </a:xfrm>
          <a:custGeom>
            <a:avLst/>
            <a:gdLst/>
            <a:ahLst/>
            <a:cxnLst/>
            <a:rect l="l" t="t" r="r" b="b"/>
            <a:pathLst>
              <a:path w="4979" h="0">
                <a:moveTo>
                  <a:pt x="0" y="0"/>
                </a:moveTo>
                <a:lnTo>
                  <a:pt x="497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4379994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384813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389633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394452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4399271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4404090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4408909" y="449333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4408909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413729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418548" y="44933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4423367" y="4493332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4428186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4433006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4437825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4442644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4447463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4452282" y="449937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4452282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4457101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4461921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4466740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4471559" y="4499377"/>
            <a:ext cx="4979" cy="0"/>
          </a:xfrm>
          <a:custGeom>
            <a:avLst/>
            <a:gdLst/>
            <a:ahLst/>
            <a:cxnLst/>
            <a:rect l="l" t="t" r="r" b="b"/>
            <a:pathLst>
              <a:path w="4979" h="0">
                <a:moveTo>
                  <a:pt x="0" y="0"/>
                </a:moveTo>
                <a:lnTo>
                  <a:pt x="497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4476539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481358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4486177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4490997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4495816" y="449937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4495816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4500635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4505454" y="449937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4510273" y="4499377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4515093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4519912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4524731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4529550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4534370" y="450542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4534370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4539189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4544008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4548827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4553646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4558465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4563285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4568104" y="4505421"/>
            <a:ext cx="4979" cy="0"/>
          </a:xfrm>
          <a:custGeom>
            <a:avLst/>
            <a:gdLst/>
            <a:ahLst/>
            <a:cxnLst/>
            <a:rect l="l" t="t" r="r" b="b"/>
            <a:pathLst>
              <a:path w="4979" h="0">
                <a:moveTo>
                  <a:pt x="0" y="0"/>
                </a:moveTo>
                <a:lnTo>
                  <a:pt x="497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4573084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4577903" y="450542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4577903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4582722" y="450542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4587542" y="4505421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4592361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4597180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4601999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4606818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4611637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4616456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4621276" y="451146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4621276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4626095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4630914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4635734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4640553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4645372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4650191" y="451146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4655010" y="4511466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4659829" y="451751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4659829" y="4517510"/>
            <a:ext cx="4979" cy="0"/>
          </a:xfrm>
          <a:custGeom>
            <a:avLst/>
            <a:gdLst/>
            <a:ahLst/>
            <a:cxnLst/>
            <a:rect l="l" t="t" r="r" b="b"/>
            <a:pathLst>
              <a:path w="4979" h="0">
                <a:moveTo>
                  <a:pt x="0" y="0"/>
                </a:moveTo>
                <a:lnTo>
                  <a:pt x="497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4664809" y="451751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4669628" y="451751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4674448" y="451751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4679267" y="451751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4684086" y="451751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4688906" y="451751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4693725" y="451751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4698544" y="451751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4703363" y="451751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4703363" y="451751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4708182" y="451751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4713001" y="4517510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4717821" y="452355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4722640" y="452355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4727459" y="452355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4732278" y="452355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4737098" y="452355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4741917" y="452355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4746736" y="452355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4746736" y="452355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4751555" y="452355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4756374" y="4523555"/>
            <a:ext cx="4979" cy="0"/>
          </a:xfrm>
          <a:custGeom>
            <a:avLst/>
            <a:gdLst/>
            <a:ahLst/>
            <a:cxnLst/>
            <a:rect l="l" t="t" r="r" b="b"/>
            <a:pathLst>
              <a:path w="4979" h="0">
                <a:moveTo>
                  <a:pt x="0" y="0"/>
                </a:moveTo>
                <a:lnTo>
                  <a:pt x="497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4761354" y="452355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4766173" y="4523555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4770992" y="452959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4775812" y="452959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4780631" y="452959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4785450" y="452959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4785450" y="452959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4790270" y="452959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4795089" y="452959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4799908" y="452959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4804727" y="452959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4809546" y="452959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4814365" y="452959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4819185" y="453564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4824004" y="453564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4828823" y="453564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4828823" y="453564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4833642" y="453564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4838462" y="453564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4843281" y="453564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4848100" y="4535644"/>
            <a:ext cx="5011" cy="0"/>
          </a:xfrm>
          <a:custGeom>
            <a:avLst/>
            <a:gdLst/>
            <a:ahLst/>
            <a:cxnLst/>
            <a:rect l="l" t="t" r="r" b="b"/>
            <a:pathLst>
              <a:path w="5011" h="0">
                <a:moveTo>
                  <a:pt x="0" y="0"/>
                </a:moveTo>
                <a:lnTo>
                  <a:pt x="5011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4853112" y="4535644"/>
            <a:ext cx="4819" cy="6205"/>
          </a:xfrm>
          <a:custGeom>
            <a:avLst/>
            <a:gdLst/>
            <a:ahLst/>
            <a:cxnLst/>
            <a:rect l="l" t="t" r="r" b="b"/>
            <a:pathLst>
              <a:path w="4819" h="6205">
                <a:moveTo>
                  <a:pt x="0" y="0"/>
                </a:moveTo>
                <a:lnTo>
                  <a:pt x="0" y="0"/>
                </a:lnTo>
                <a:lnTo>
                  <a:pt x="4819" y="6205"/>
                </a:lnTo>
              </a:path>
            </a:pathLst>
          </a:custGeom>
          <a:ln w="52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4857931" y="454184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4862750" y="454184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4867569" y="454184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4872389" y="454184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4872389" y="454184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4877208" y="454184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4882027" y="454184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4886846" y="454184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4891666" y="454184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4896485" y="454789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4901304" y="454789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4906123" y="454789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4910942" y="454789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4910942" y="454789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4915761" y="454789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4920581" y="454789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4925400" y="4547894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4930219" y="455393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4935039" y="455393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4939858" y="455393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4944677" y="4553938"/>
            <a:ext cx="4947" cy="0"/>
          </a:xfrm>
          <a:custGeom>
            <a:avLst/>
            <a:gdLst/>
            <a:ahLst/>
            <a:cxnLst/>
            <a:rect l="l" t="t" r="r" b="b"/>
            <a:pathLst>
              <a:path w="4947" h="0">
                <a:moveTo>
                  <a:pt x="0" y="0"/>
                </a:moveTo>
                <a:lnTo>
                  <a:pt x="4947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4949625" y="455393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4954444" y="455393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4954444" y="455393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4959263" y="4553938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4964082" y="455998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4968901" y="455998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4973721" y="455998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4978540" y="455998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4983359" y="455998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4988178" y="455998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4992997" y="4559983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4997817" y="456602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4997817" y="456602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5002636" y="456602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5007455" y="456602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5012274" y="456602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5017093" y="4566027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5021913" y="457207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5026732" y="457207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5031551" y="457207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5036370" y="457207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5041189" y="457207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5041189" y="4572072"/>
            <a:ext cx="5011" cy="6044"/>
          </a:xfrm>
          <a:custGeom>
            <a:avLst/>
            <a:gdLst/>
            <a:ahLst/>
            <a:cxnLst/>
            <a:rect l="l" t="t" r="r" b="b"/>
            <a:pathLst>
              <a:path w="5011" h="6044">
                <a:moveTo>
                  <a:pt x="0" y="0"/>
                </a:moveTo>
                <a:lnTo>
                  <a:pt x="0" y="0"/>
                </a:lnTo>
                <a:lnTo>
                  <a:pt x="5011" y="6044"/>
                </a:lnTo>
              </a:path>
            </a:pathLst>
          </a:custGeom>
          <a:ln w="53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5046202" y="457811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5051021" y="457811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5055840" y="457811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5060659" y="457811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5065478" y="4578116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5070297" y="458416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5075117" y="458416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5079936" y="458416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5079936" y="458416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5084755" y="4584160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5089574" y="459020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5094394" y="459020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5099213" y="459020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5104032" y="459020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5108851" y="4590205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5113670" y="459624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5118489" y="459624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9" name="object 339"/>
          <p:cNvSpPr/>
          <p:nvPr/>
        </p:nvSpPr>
        <p:spPr>
          <a:xfrm>
            <a:off x="5123309" y="459624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0" name="object 340"/>
          <p:cNvSpPr/>
          <p:nvPr/>
        </p:nvSpPr>
        <p:spPr>
          <a:xfrm>
            <a:off x="5123309" y="459624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1" name="object 341"/>
          <p:cNvSpPr/>
          <p:nvPr/>
        </p:nvSpPr>
        <p:spPr>
          <a:xfrm>
            <a:off x="5128128" y="460229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2" name="object 342"/>
          <p:cNvSpPr/>
          <p:nvPr/>
        </p:nvSpPr>
        <p:spPr>
          <a:xfrm>
            <a:off x="5132947" y="4602294"/>
            <a:ext cx="4947" cy="0"/>
          </a:xfrm>
          <a:custGeom>
            <a:avLst/>
            <a:gdLst/>
            <a:ahLst/>
            <a:cxnLst/>
            <a:rect l="l" t="t" r="r" b="b"/>
            <a:pathLst>
              <a:path w="4947" h="0">
                <a:moveTo>
                  <a:pt x="0" y="0"/>
                </a:moveTo>
                <a:lnTo>
                  <a:pt x="4947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3" name="object 343"/>
          <p:cNvSpPr/>
          <p:nvPr/>
        </p:nvSpPr>
        <p:spPr>
          <a:xfrm>
            <a:off x="5137895" y="460229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4" name="object 344"/>
          <p:cNvSpPr/>
          <p:nvPr/>
        </p:nvSpPr>
        <p:spPr>
          <a:xfrm>
            <a:off x="5142714" y="4602294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5" name="object 345"/>
          <p:cNvSpPr/>
          <p:nvPr/>
        </p:nvSpPr>
        <p:spPr>
          <a:xfrm>
            <a:off x="5147533" y="460833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6" name="object 346"/>
          <p:cNvSpPr/>
          <p:nvPr/>
        </p:nvSpPr>
        <p:spPr>
          <a:xfrm>
            <a:off x="5152352" y="460833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7" name="object 347"/>
          <p:cNvSpPr/>
          <p:nvPr/>
        </p:nvSpPr>
        <p:spPr>
          <a:xfrm>
            <a:off x="5157172" y="460833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8" name="object 348"/>
          <p:cNvSpPr/>
          <p:nvPr/>
        </p:nvSpPr>
        <p:spPr>
          <a:xfrm>
            <a:off x="5161991" y="4608338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9" name="object 349"/>
          <p:cNvSpPr/>
          <p:nvPr/>
        </p:nvSpPr>
        <p:spPr>
          <a:xfrm>
            <a:off x="5166810" y="461438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0" name="object 350"/>
          <p:cNvSpPr/>
          <p:nvPr/>
        </p:nvSpPr>
        <p:spPr>
          <a:xfrm>
            <a:off x="5166810" y="461438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1" name="object 351"/>
          <p:cNvSpPr/>
          <p:nvPr/>
        </p:nvSpPr>
        <p:spPr>
          <a:xfrm>
            <a:off x="5171629" y="461438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2" name="object 352"/>
          <p:cNvSpPr/>
          <p:nvPr/>
        </p:nvSpPr>
        <p:spPr>
          <a:xfrm>
            <a:off x="5176449" y="4614383"/>
            <a:ext cx="4819" cy="6286"/>
          </a:xfrm>
          <a:custGeom>
            <a:avLst/>
            <a:gdLst/>
            <a:ahLst/>
            <a:cxnLst/>
            <a:rect l="l" t="t" r="r" b="b"/>
            <a:pathLst>
              <a:path w="4819" h="6286">
                <a:moveTo>
                  <a:pt x="0" y="0"/>
                </a:moveTo>
                <a:lnTo>
                  <a:pt x="0" y="0"/>
                </a:lnTo>
                <a:lnTo>
                  <a:pt x="4819" y="6286"/>
                </a:lnTo>
              </a:path>
            </a:pathLst>
          </a:custGeom>
          <a:ln w="52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3" name="object 353"/>
          <p:cNvSpPr/>
          <p:nvPr/>
        </p:nvSpPr>
        <p:spPr>
          <a:xfrm>
            <a:off x="5181268" y="462066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4" name="object 354"/>
          <p:cNvSpPr/>
          <p:nvPr/>
        </p:nvSpPr>
        <p:spPr>
          <a:xfrm>
            <a:off x="5186087" y="462066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5" name="object 355"/>
          <p:cNvSpPr/>
          <p:nvPr/>
        </p:nvSpPr>
        <p:spPr>
          <a:xfrm>
            <a:off x="5190906" y="462066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6" name="object 356"/>
          <p:cNvSpPr/>
          <p:nvPr/>
        </p:nvSpPr>
        <p:spPr>
          <a:xfrm>
            <a:off x="5195725" y="462671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7" name="object 357"/>
          <p:cNvSpPr/>
          <p:nvPr/>
        </p:nvSpPr>
        <p:spPr>
          <a:xfrm>
            <a:off x="5200544" y="462671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8" name="object 358"/>
          <p:cNvSpPr/>
          <p:nvPr/>
        </p:nvSpPr>
        <p:spPr>
          <a:xfrm>
            <a:off x="5202954" y="462973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9" name="object 359"/>
          <p:cNvSpPr/>
          <p:nvPr/>
        </p:nvSpPr>
        <p:spPr>
          <a:xfrm>
            <a:off x="5205364" y="463275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0" name="object 360"/>
          <p:cNvSpPr/>
          <p:nvPr/>
        </p:nvSpPr>
        <p:spPr>
          <a:xfrm>
            <a:off x="5210183" y="463275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1" name="object 361"/>
          <p:cNvSpPr/>
          <p:nvPr/>
        </p:nvSpPr>
        <p:spPr>
          <a:xfrm>
            <a:off x="5215002" y="4632758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2" name="object 362"/>
          <p:cNvSpPr/>
          <p:nvPr/>
        </p:nvSpPr>
        <p:spPr>
          <a:xfrm>
            <a:off x="5219822" y="463880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3" name="object 363"/>
          <p:cNvSpPr/>
          <p:nvPr/>
        </p:nvSpPr>
        <p:spPr>
          <a:xfrm>
            <a:off x="5224641" y="463880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4" name="object 364"/>
          <p:cNvSpPr/>
          <p:nvPr/>
        </p:nvSpPr>
        <p:spPr>
          <a:xfrm>
            <a:off x="5229460" y="4638802"/>
            <a:ext cx="5011" cy="6044"/>
          </a:xfrm>
          <a:custGeom>
            <a:avLst/>
            <a:gdLst/>
            <a:ahLst/>
            <a:cxnLst/>
            <a:rect l="l" t="t" r="r" b="b"/>
            <a:pathLst>
              <a:path w="5011" h="6044">
                <a:moveTo>
                  <a:pt x="0" y="0"/>
                </a:moveTo>
                <a:lnTo>
                  <a:pt x="0" y="0"/>
                </a:lnTo>
                <a:lnTo>
                  <a:pt x="5011" y="6044"/>
                </a:lnTo>
              </a:path>
            </a:pathLst>
          </a:custGeom>
          <a:ln w="53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5" name="object 365"/>
          <p:cNvSpPr/>
          <p:nvPr/>
        </p:nvSpPr>
        <p:spPr>
          <a:xfrm>
            <a:off x="5234472" y="464484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6" name="object 366"/>
          <p:cNvSpPr/>
          <p:nvPr/>
        </p:nvSpPr>
        <p:spPr>
          <a:xfrm>
            <a:off x="5239291" y="464484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7" name="object 367"/>
          <p:cNvSpPr/>
          <p:nvPr/>
        </p:nvSpPr>
        <p:spPr>
          <a:xfrm>
            <a:off x="5244110" y="4644847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8" name="object 368"/>
          <p:cNvSpPr/>
          <p:nvPr/>
        </p:nvSpPr>
        <p:spPr>
          <a:xfrm>
            <a:off x="5248929" y="465089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9" name="object 369"/>
          <p:cNvSpPr/>
          <p:nvPr/>
        </p:nvSpPr>
        <p:spPr>
          <a:xfrm>
            <a:off x="5248929" y="465089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0" name="object 370"/>
          <p:cNvSpPr/>
          <p:nvPr/>
        </p:nvSpPr>
        <p:spPr>
          <a:xfrm>
            <a:off x="5253749" y="4650891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1" name="object 371"/>
          <p:cNvSpPr/>
          <p:nvPr/>
        </p:nvSpPr>
        <p:spPr>
          <a:xfrm>
            <a:off x="5258568" y="465693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2" name="object 372"/>
          <p:cNvSpPr/>
          <p:nvPr/>
        </p:nvSpPr>
        <p:spPr>
          <a:xfrm>
            <a:off x="5263387" y="4656936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3" name="object 373"/>
          <p:cNvSpPr/>
          <p:nvPr/>
        </p:nvSpPr>
        <p:spPr>
          <a:xfrm>
            <a:off x="5268206" y="466298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4" name="object 374"/>
          <p:cNvSpPr/>
          <p:nvPr/>
        </p:nvSpPr>
        <p:spPr>
          <a:xfrm>
            <a:off x="5273025" y="466298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5" name="object 375"/>
          <p:cNvSpPr/>
          <p:nvPr/>
        </p:nvSpPr>
        <p:spPr>
          <a:xfrm>
            <a:off x="5277845" y="4662980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6" name="object 376"/>
          <p:cNvSpPr/>
          <p:nvPr/>
        </p:nvSpPr>
        <p:spPr>
          <a:xfrm>
            <a:off x="5282664" y="466902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7" name="object 377"/>
          <p:cNvSpPr/>
          <p:nvPr/>
        </p:nvSpPr>
        <p:spPr>
          <a:xfrm>
            <a:off x="5287483" y="4669025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8" name="object 378"/>
          <p:cNvSpPr/>
          <p:nvPr/>
        </p:nvSpPr>
        <p:spPr>
          <a:xfrm>
            <a:off x="5292302" y="467506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9" name="object 379"/>
          <p:cNvSpPr/>
          <p:nvPr/>
        </p:nvSpPr>
        <p:spPr>
          <a:xfrm>
            <a:off x="5292302" y="467506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0" name="object 380"/>
          <p:cNvSpPr/>
          <p:nvPr/>
        </p:nvSpPr>
        <p:spPr>
          <a:xfrm>
            <a:off x="5297122" y="468111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1" name="object 381"/>
          <p:cNvSpPr/>
          <p:nvPr/>
        </p:nvSpPr>
        <p:spPr>
          <a:xfrm>
            <a:off x="5301941" y="4681114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2" name="object 382"/>
          <p:cNvSpPr/>
          <p:nvPr/>
        </p:nvSpPr>
        <p:spPr>
          <a:xfrm>
            <a:off x="5306760" y="468715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3" name="object 383"/>
          <p:cNvSpPr/>
          <p:nvPr/>
        </p:nvSpPr>
        <p:spPr>
          <a:xfrm>
            <a:off x="5311579" y="4687158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4" name="object 384"/>
          <p:cNvSpPr/>
          <p:nvPr/>
        </p:nvSpPr>
        <p:spPr>
          <a:xfrm>
            <a:off x="5316398" y="469320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5" name="object 385"/>
          <p:cNvSpPr/>
          <p:nvPr/>
        </p:nvSpPr>
        <p:spPr>
          <a:xfrm>
            <a:off x="5321218" y="4693203"/>
            <a:ext cx="4947" cy="6205"/>
          </a:xfrm>
          <a:custGeom>
            <a:avLst/>
            <a:gdLst/>
            <a:ahLst/>
            <a:cxnLst/>
            <a:rect l="l" t="t" r="r" b="b"/>
            <a:pathLst>
              <a:path w="4947" h="6205">
                <a:moveTo>
                  <a:pt x="0" y="0"/>
                </a:moveTo>
                <a:lnTo>
                  <a:pt x="0" y="0"/>
                </a:lnTo>
                <a:lnTo>
                  <a:pt x="4947" y="6205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6" name="object 386"/>
          <p:cNvSpPr/>
          <p:nvPr/>
        </p:nvSpPr>
        <p:spPr>
          <a:xfrm>
            <a:off x="5326165" y="469940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7" name="object 387"/>
          <p:cNvSpPr/>
          <p:nvPr/>
        </p:nvSpPr>
        <p:spPr>
          <a:xfrm>
            <a:off x="5328575" y="470243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8" name="object 388"/>
          <p:cNvSpPr/>
          <p:nvPr/>
        </p:nvSpPr>
        <p:spPr>
          <a:xfrm>
            <a:off x="5330985" y="470545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9" name="object 389"/>
          <p:cNvSpPr/>
          <p:nvPr/>
        </p:nvSpPr>
        <p:spPr>
          <a:xfrm>
            <a:off x="5335804" y="4705453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0" name="object 390"/>
          <p:cNvSpPr/>
          <p:nvPr/>
        </p:nvSpPr>
        <p:spPr>
          <a:xfrm>
            <a:off x="5340623" y="4711497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1" name="object 391"/>
          <p:cNvSpPr/>
          <p:nvPr/>
        </p:nvSpPr>
        <p:spPr>
          <a:xfrm>
            <a:off x="5345442" y="471754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2" name="object 392"/>
          <p:cNvSpPr/>
          <p:nvPr/>
        </p:nvSpPr>
        <p:spPr>
          <a:xfrm>
            <a:off x="5350261" y="4717541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3" name="object 393"/>
          <p:cNvSpPr/>
          <p:nvPr/>
        </p:nvSpPr>
        <p:spPr>
          <a:xfrm>
            <a:off x="5355080" y="472358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4" name="object 394"/>
          <p:cNvSpPr/>
          <p:nvPr/>
        </p:nvSpPr>
        <p:spPr>
          <a:xfrm>
            <a:off x="5359900" y="4723586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5" name="object 395"/>
          <p:cNvSpPr/>
          <p:nvPr/>
        </p:nvSpPr>
        <p:spPr>
          <a:xfrm>
            <a:off x="5364719" y="4729631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6" name="object 396"/>
          <p:cNvSpPr/>
          <p:nvPr/>
        </p:nvSpPr>
        <p:spPr>
          <a:xfrm>
            <a:off x="5369538" y="473567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7" name="object 397"/>
          <p:cNvSpPr/>
          <p:nvPr/>
        </p:nvSpPr>
        <p:spPr>
          <a:xfrm>
            <a:off x="5371948" y="473869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8" name="object 398"/>
          <p:cNvSpPr/>
          <p:nvPr/>
        </p:nvSpPr>
        <p:spPr>
          <a:xfrm>
            <a:off x="5374358" y="474171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9" name="object 399"/>
          <p:cNvSpPr/>
          <p:nvPr/>
        </p:nvSpPr>
        <p:spPr>
          <a:xfrm>
            <a:off x="5379177" y="4747764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0" name="object 400"/>
          <p:cNvSpPr/>
          <p:nvPr/>
        </p:nvSpPr>
        <p:spPr>
          <a:xfrm>
            <a:off x="5383996" y="475380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1" name="object 401"/>
          <p:cNvSpPr/>
          <p:nvPr/>
        </p:nvSpPr>
        <p:spPr>
          <a:xfrm>
            <a:off x="5388815" y="4753808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2" name="object 402"/>
          <p:cNvSpPr/>
          <p:nvPr/>
        </p:nvSpPr>
        <p:spPr>
          <a:xfrm>
            <a:off x="5393634" y="4759853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3" name="object 403"/>
          <p:cNvSpPr/>
          <p:nvPr/>
        </p:nvSpPr>
        <p:spPr>
          <a:xfrm>
            <a:off x="5398453" y="4765897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4" name="object 404"/>
          <p:cNvSpPr/>
          <p:nvPr/>
        </p:nvSpPr>
        <p:spPr>
          <a:xfrm>
            <a:off x="5403273" y="4771942"/>
            <a:ext cx="4819" cy="6286"/>
          </a:xfrm>
          <a:custGeom>
            <a:avLst/>
            <a:gdLst/>
            <a:ahLst/>
            <a:cxnLst/>
            <a:rect l="l" t="t" r="r" b="b"/>
            <a:pathLst>
              <a:path w="4819" h="6286">
                <a:moveTo>
                  <a:pt x="0" y="0"/>
                </a:moveTo>
                <a:lnTo>
                  <a:pt x="4819" y="6286"/>
                </a:lnTo>
              </a:path>
            </a:pathLst>
          </a:custGeom>
          <a:ln w="52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5" name="object 405"/>
          <p:cNvSpPr/>
          <p:nvPr/>
        </p:nvSpPr>
        <p:spPr>
          <a:xfrm>
            <a:off x="5408092" y="4778228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6" name="object 406"/>
          <p:cNvSpPr/>
          <p:nvPr/>
        </p:nvSpPr>
        <p:spPr>
          <a:xfrm>
            <a:off x="5412911" y="478427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7" name="object 407"/>
          <p:cNvSpPr/>
          <p:nvPr/>
        </p:nvSpPr>
        <p:spPr>
          <a:xfrm>
            <a:off x="5415321" y="478729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8" name="object 408"/>
          <p:cNvSpPr/>
          <p:nvPr/>
        </p:nvSpPr>
        <p:spPr>
          <a:xfrm>
            <a:off x="5417730" y="4790317"/>
            <a:ext cx="5011" cy="6044"/>
          </a:xfrm>
          <a:custGeom>
            <a:avLst/>
            <a:gdLst/>
            <a:ahLst/>
            <a:cxnLst/>
            <a:rect l="l" t="t" r="r" b="b"/>
            <a:pathLst>
              <a:path w="5011" h="6044">
                <a:moveTo>
                  <a:pt x="0" y="0"/>
                </a:moveTo>
                <a:lnTo>
                  <a:pt x="5011" y="6044"/>
                </a:lnTo>
              </a:path>
            </a:pathLst>
          </a:custGeom>
          <a:ln w="53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9" name="object 409"/>
          <p:cNvSpPr/>
          <p:nvPr/>
        </p:nvSpPr>
        <p:spPr>
          <a:xfrm>
            <a:off x="5422742" y="4796361"/>
            <a:ext cx="4819" cy="6004"/>
          </a:xfrm>
          <a:custGeom>
            <a:avLst/>
            <a:gdLst/>
            <a:ahLst/>
            <a:cxnLst/>
            <a:rect l="l" t="t" r="r" b="b"/>
            <a:pathLst>
              <a:path w="4819" h="6004">
                <a:moveTo>
                  <a:pt x="0" y="0"/>
                </a:moveTo>
                <a:lnTo>
                  <a:pt x="4819" y="6004"/>
                </a:lnTo>
              </a:path>
            </a:pathLst>
          </a:custGeom>
          <a:ln w="52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0" name="object 410"/>
          <p:cNvSpPr/>
          <p:nvPr/>
        </p:nvSpPr>
        <p:spPr>
          <a:xfrm>
            <a:off x="5427561" y="4802365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1" name="object 411"/>
          <p:cNvSpPr/>
          <p:nvPr/>
        </p:nvSpPr>
        <p:spPr>
          <a:xfrm>
            <a:off x="5432381" y="4808410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2" name="object 412"/>
          <p:cNvSpPr/>
          <p:nvPr/>
        </p:nvSpPr>
        <p:spPr>
          <a:xfrm>
            <a:off x="5437200" y="482049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3" name="object 413"/>
          <p:cNvSpPr/>
          <p:nvPr/>
        </p:nvSpPr>
        <p:spPr>
          <a:xfrm>
            <a:off x="5442019" y="4826543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4" name="object 414"/>
          <p:cNvSpPr/>
          <p:nvPr/>
        </p:nvSpPr>
        <p:spPr>
          <a:xfrm>
            <a:off x="5446838" y="4832588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5" name="object 415"/>
          <p:cNvSpPr/>
          <p:nvPr/>
        </p:nvSpPr>
        <p:spPr>
          <a:xfrm>
            <a:off x="5451657" y="4838632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6" name="object 416"/>
          <p:cNvSpPr/>
          <p:nvPr/>
        </p:nvSpPr>
        <p:spPr>
          <a:xfrm>
            <a:off x="5456477" y="4844677"/>
            <a:ext cx="0" cy="12290"/>
          </a:xfrm>
          <a:custGeom>
            <a:avLst/>
            <a:gdLst/>
            <a:ahLst/>
            <a:cxnLst/>
            <a:rect l="l" t="t" r="r" b="b"/>
            <a:pathLst>
              <a:path w="0" h="12290">
                <a:moveTo>
                  <a:pt x="0" y="0"/>
                </a:moveTo>
                <a:lnTo>
                  <a:pt x="0" y="12290"/>
                </a:lnTo>
              </a:path>
            </a:pathLst>
          </a:custGeom>
          <a:ln w="48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7" name="object 417"/>
          <p:cNvSpPr/>
          <p:nvPr/>
        </p:nvSpPr>
        <p:spPr>
          <a:xfrm>
            <a:off x="5456477" y="4856967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8" name="object 418"/>
          <p:cNvSpPr/>
          <p:nvPr/>
        </p:nvSpPr>
        <p:spPr>
          <a:xfrm>
            <a:off x="5461296" y="4863012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9" name="object 419"/>
          <p:cNvSpPr/>
          <p:nvPr/>
        </p:nvSpPr>
        <p:spPr>
          <a:xfrm>
            <a:off x="5466115" y="4875100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0" name="object 420"/>
          <p:cNvSpPr/>
          <p:nvPr/>
        </p:nvSpPr>
        <p:spPr>
          <a:xfrm>
            <a:off x="5470934" y="4881145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1" name="object 421"/>
          <p:cNvSpPr/>
          <p:nvPr/>
        </p:nvSpPr>
        <p:spPr>
          <a:xfrm>
            <a:off x="5475754" y="4893234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2" name="object 422"/>
          <p:cNvSpPr/>
          <p:nvPr/>
        </p:nvSpPr>
        <p:spPr>
          <a:xfrm>
            <a:off x="5480573" y="4899278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3" name="object 423"/>
          <p:cNvSpPr/>
          <p:nvPr/>
        </p:nvSpPr>
        <p:spPr>
          <a:xfrm>
            <a:off x="5485392" y="4911367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4" name="object 424"/>
          <p:cNvSpPr/>
          <p:nvPr/>
        </p:nvSpPr>
        <p:spPr>
          <a:xfrm>
            <a:off x="5490211" y="4923456"/>
            <a:ext cx="4819" cy="12290"/>
          </a:xfrm>
          <a:custGeom>
            <a:avLst/>
            <a:gdLst/>
            <a:ahLst/>
            <a:cxnLst/>
            <a:rect l="l" t="t" r="r" b="b"/>
            <a:pathLst>
              <a:path w="4819" h="12290">
                <a:moveTo>
                  <a:pt x="0" y="0"/>
                </a:moveTo>
                <a:lnTo>
                  <a:pt x="4819" y="12290"/>
                </a:lnTo>
              </a:path>
            </a:pathLst>
          </a:custGeom>
          <a:ln w="49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5" name="object 425"/>
          <p:cNvSpPr/>
          <p:nvPr/>
        </p:nvSpPr>
        <p:spPr>
          <a:xfrm>
            <a:off x="5495030" y="4935747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6" name="object 426"/>
          <p:cNvSpPr/>
          <p:nvPr/>
        </p:nvSpPr>
        <p:spPr>
          <a:xfrm>
            <a:off x="5497440" y="495690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18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7" name="object 427"/>
          <p:cNvSpPr/>
          <p:nvPr/>
        </p:nvSpPr>
        <p:spPr>
          <a:xfrm>
            <a:off x="5499849" y="4965969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8" name="object 428"/>
          <p:cNvSpPr/>
          <p:nvPr/>
        </p:nvSpPr>
        <p:spPr>
          <a:xfrm>
            <a:off x="5504669" y="4978058"/>
            <a:ext cx="4819" cy="18133"/>
          </a:xfrm>
          <a:custGeom>
            <a:avLst/>
            <a:gdLst/>
            <a:ahLst/>
            <a:cxnLst/>
            <a:rect l="l" t="t" r="r" b="b"/>
            <a:pathLst>
              <a:path w="4819" h="18133">
                <a:moveTo>
                  <a:pt x="0" y="0"/>
                </a:moveTo>
                <a:lnTo>
                  <a:pt x="4819" y="18133"/>
                </a:lnTo>
              </a:path>
            </a:pathLst>
          </a:custGeom>
          <a:ln w="49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9" name="object 429"/>
          <p:cNvSpPr/>
          <p:nvPr/>
        </p:nvSpPr>
        <p:spPr>
          <a:xfrm>
            <a:off x="5509488" y="4996191"/>
            <a:ext cx="4819" cy="18133"/>
          </a:xfrm>
          <a:custGeom>
            <a:avLst/>
            <a:gdLst/>
            <a:ahLst/>
            <a:cxnLst/>
            <a:rect l="l" t="t" r="r" b="b"/>
            <a:pathLst>
              <a:path w="4819" h="18133">
                <a:moveTo>
                  <a:pt x="0" y="0"/>
                </a:moveTo>
                <a:lnTo>
                  <a:pt x="4819" y="18133"/>
                </a:lnTo>
              </a:path>
            </a:pathLst>
          </a:custGeom>
          <a:ln w="49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0" name="object 430"/>
          <p:cNvSpPr/>
          <p:nvPr/>
        </p:nvSpPr>
        <p:spPr>
          <a:xfrm>
            <a:off x="5514307" y="5014324"/>
            <a:ext cx="4947" cy="18334"/>
          </a:xfrm>
          <a:custGeom>
            <a:avLst/>
            <a:gdLst/>
            <a:ahLst/>
            <a:cxnLst/>
            <a:rect l="l" t="t" r="r" b="b"/>
            <a:pathLst>
              <a:path w="4947" h="18334">
                <a:moveTo>
                  <a:pt x="0" y="0"/>
                </a:moveTo>
                <a:lnTo>
                  <a:pt x="4947" y="18334"/>
                </a:lnTo>
              </a:path>
            </a:pathLst>
          </a:custGeom>
          <a:ln w="4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1" name="object 431"/>
          <p:cNvSpPr/>
          <p:nvPr/>
        </p:nvSpPr>
        <p:spPr>
          <a:xfrm>
            <a:off x="5519255" y="5032659"/>
            <a:ext cx="4819" cy="18133"/>
          </a:xfrm>
          <a:custGeom>
            <a:avLst/>
            <a:gdLst/>
            <a:ahLst/>
            <a:cxnLst/>
            <a:rect l="l" t="t" r="r" b="b"/>
            <a:pathLst>
              <a:path w="4819" h="18133">
                <a:moveTo>
                  <a:pt x="0" y="0"/>
                </a:moveTo>
                <a:lnTo>
                  <a:pt x="4819" y="18133"/>
                </a:lnTo>
              </a:path>
            </a:pathLst>
          </a:custGeom>
          <a:ln w="49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2" name="object 432"/>
          <p:cNvSpPr/>
          <p:nvPr/>
        </p:nvSpPr>
        <p:spPr>
          <a:xfrm>
            <a:off x="5524074" y="5050793"/>
            <a:ext cx="4819" cy="24177"/>
          </a:xfrm>
          <a:custGeom>
            <a:avLst/>
            <a:gdLst/>
            <a:ahLst/>
            <a:cxnLst/>
            <a:rect l="l" t="t" r="r" b="b"/>
            <a:pathLst>
              <a:path w="4819" h="24177">
                <a:moveTo>
                  <a:pt x="0" y="0"/>
                </a:moveTo>
                <a:lnTo>
                  <a:pt x="4819" y="24177"/>
                </a:lnTo>
              </a:path>
            </a:pathLst>
          </a:custGeom>
          <a:ln w="48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3" name="object 433"/>
          <p:cNvSpPr/>
          <p:nvPr/>
        </p:nvSpPr>
        <p:spPr>
          <a:xfrm>
            <a:off x="5528893" y="5074971"/>
            <a:ext cx="4819" cy="30423"/>
          </a:xfrm>
          <a:custGeom>
            <a:avLst/>
            <a:gdLst/>
            <a:ahLst/>
            <a:cxnLst/>
            <a:rect l="l" t="t" r="r" b="b"/>
            <a:pathLst>
              <a:path w="4819" h="30423">
                <a:moveTo>
                  <a:pt x="0" y="0"/>
                </a:moveTo>
                <a:lnTo>
                  <a:pt x="4819" y="30423"/>
                </a:lnTo>
              </a:path>
            </a:pathLst>
          </a:custGeom>
          <a:ln w="48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4" name="object 434"/>
          <p:cNvSpPr/>
          <p:nvPr/>
        </p:nvSpPr>
        <p:spPr>
          <a:xfrm>
            <a:off x="5533713" y="5105394"/>
            <a:ext cx="4819" cy="30222"/>
          </a:xfrm>
          <a:custGeom>
            <a:avLst/>
            <a:gdLst/>
            <a:ahLst/>
            <a:cxnLst/>
            <a:rect l="l" t="t" r="r" b="b"/>
            <a:pathLst>
              <a:path w="4819" h="30222">
                <a:moveTo>
                  <a:pt x="0" y="0"/>
                </a:moveTo>
                <a:lnTo>
                  <a:pt x="4819" y="30222"/>
                </a:lnTo>
              </a:path>
            </a:pathLst>
          </a:custGeom>
          <a:ln w="48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5" name="object 435"/>
          <p:cNvSpPr/>
          <p:nvPr/>
        </p:nvSpPr>
        <p:spPr>
          <a:xfrm>
            <a:off x="5538532" y="5135617"/>
            <a:ext cx="4819" cy="36266"/>
          </a:xfrm>
          <a:custGeom>
            <a:avLst/>
            <a:gdLst/>
            <a:ahLst/>
            <a:cxnLst/>
            <a:rect l="l" t="t" r="r" b="b"/>
            <a:pathLst>
              <a:path w="4819" h="36266">
                <a:moveTo>
                  <a:pt x="0" y="0"/>
                </a:moveTo>
                <a:lnTo>
                  <a:pt x="4819" y="36266"/>
                </a:lnTo>
              </a:path>
            </a:pathLst>
          </a:custGeom>
          <a:ln w="48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6" name="object 436"/>
          <p:cNvSpPr/>
          <p:nvPr/>
        </p:nvSpPr>
        <p:spPr>
          <a:xfrm>
            <a:off x="5540941" y="519314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425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7" name="object 437"/>
          <p:cNvSpPr/>
          <p:nvPr/>
        </p:nvSpPr>
        <p:spPr>
          <a:xfrm>
            <a:off x="5543351" y="5214396"/>
            <a:ext cx="4819" cy="60646"/>
          </a:xfrm>
          <a:custGeom>
            <a:avLst/>
            <a:gdLst/>
            <a:ahLst/>
            <a:cxnLst/>
            <a:rect l="l" t="t" r="r" b="b"/>
            <a:pathLst>
              <a:path w="4819" h="60646">
                <a:moveTo>
                  <a:pt x="0" y="0"/>
                </a:moveTo>
                <a:lnTo>
                  <a:pt x="0" y="30222"/>
                </a:lnTo>
                <a:lnTo>
                  <a:pt x="4819" y="60646"/>
                </a:lnTo>
              </a:path>
            </a:pathLst>
          </a:custGeom>
          <a:ln w="48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8" name="object 438"/>
          <p:cNvSpPr/>
          <p:nvPr/>
        </p:nvSpPr>
        <p:spPr>
          <a:xfrm>
            <a:off x="5548170" y="5275042"/>
            <a:ext cx="4819" cy="84823"/>
          </a:xfrm>
          <a:custGeom>
            <a:avLst/>
            <a:gdLst/>
            <a:ahLst/>
            <a:cxnLst/>
            <a:rect l="l" t="t" r="r" b="b"/>
            <a:pathLst>
              <a:path w="4819" h="84823">
                <a:moveTo>
                  <a:pt x="0" y="0"/>
                </a:moveTo>
                <a:lnTo>
                  <a:pt x="0" y="36266"/>
                </a:lnTo>
                <a:lnTo>
                  <a:pt x="4819" y="60646"/>
                </a:lnTo>
                <a:lnTo>
                  <a:pt x="4819" y="84823"/>
                </a:lnTo>
              </a:path>
            </a:pathLst>
          </a:custGeom>
          <a:ln w="48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9" name="object 439"/>
          <p:cNvSpPr/>
          <p:nvPr/>
        </p:nvSpPr>
        <p:spPr>
          <a:xfrm>
            <a:off x="5553290" y="5359866"/>
            <a:ext cx="0" cy="75757"/>
          </a:xfrm>
          <a:custGeom>
            <a:avLst/>
            <a:gdLst/>
            <a:ahLst/>
            <a:cxnLst/>
            <a:rect l="l" t="t" r="r" b="b"/>
            <a:pathLst>
              <a:path w="0" h="75757">
                <a:moveTo>
                  <a:pt x="0" y="0"/>
                </a:moveTo>
                <a:lnTo>
                  <a:pt x="0" y="757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0" name="object 440"/>
          <p:cNvSpPr/>
          <p:nvPr/>
        </p:nvSpPr>
        <p:spPr>
          <a:xfrm>
            <a:off x="5567447" y="3399446"/>
            <a:ext cx="4819" cy="81801"/>
          </a:xfrm>
          <a:custGeom>
            <a:avLst/>
            <a:gdLst/>
            <a:ahLst/>
            <a:cxnLst/>
            <a:rect l="l" t="t" r="r" b="b"/>
            <a:pathLst>
              <a:path w="4819" h="81801">
                <a:moveTo>
                  <a:pt x="0" y="0"/>
                </a:moveTo>
                <a:lnTo>
                  <a:pt x="0" y="15151"/>
                </a:lnTo>
                <a:lnTo>
                  <a:pt x="4819" y="51579"/>
                </a:lnTo>
                <a:lnTo>
                  <a:pt x="4819" y="81801"/>
                </a:lnTo>
              </a:path>
            </a:pathLst>
          </a:custGeom>
          <a:ln w="48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1" name="object 441"/>
          <p:cNvSpPr/>
          <p:nvPr/>
        </p:nvSpPr>
        <p:spPr>
          <a:xfrm>
            <a:off x="5572266" y="3481248"/>
            <a:ext cx="4819" cy="84864"/>
          </a:xfrm>
          <a:custGeom>
            <a:avLst/>
            <a:gdLst/>
            <a:ahLst/>
            <a:cxnLst/>
            <a:rect l="l" t="t" r="r" b="b"/>
            <a:pathLst>
              <a:path w="4819" h="84864">
                <a:moveTo>
                  <a:pt x="0" y="0"/>
                </a:moveTo>
                <a:lnTo>
                  <a:pt x="0" y="24177"/>
                </a:lnTo>
                <a:lnTo>
                  <a:pt x="0" y="48597"/>
                </a:lnTo>
                <a:lnTo>
                  <a:pt x="4819" y="84864"/>
                </a:lnTo>
              </a:path>
            </a:pathLst>
          </a:custGeom>
          <a:ln w="48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2" name="object 442"/>
          <p:cNvSpPr/>
          <p:nvPr/>
        </p:nvSpPr>
        <p:spPr>
          <a:xfrm>
            <a:off x="5577085" y="3566112"/>
            <a:ext cx="4819" cy="60605"/>
          </a:xfrm>
          <a:custGeom>
            <a:avLst/>
            <a:gdLst/>
            <a:ahLst/>
            <a:cxnLst/>
            <a:rect l="l" t="t" r="r" b="b"/>
            <a:pathLst>
              <a:path w="4819" h="60605">
                <a:moveTo>
                  <a:pt x="0" y="0"/>
                </a:moveTo>
                <a:lnTo>
                  <a:pt x="4819" y="30383"/>
                </a:lnTo>
                <a:lnTo>
                  <a:pt x="4819" y="60605"/>
                </a:lnTo>
              </a:path>
            </a:pathLst>
          </a:custGeom>
          <a:ln w="48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3" name="object 443"/>
          <p:cNvSpPr/>
          <p:nvPr/>
        </p:nvSpPr>
        <p:spPr>
          <a:xfrm>
            <a:off x="5579495" y="364799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425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4" name="object 444"/>
          <p:cNvSpPr/>
          <p:nvPr/>
        </p:nvSpPr>
        <p:spPr>
          <a:xfrm>
            <a:off x="5581905" y="3669271"/>
            <a:ext cx="4819" cy="36266"/>
          </a:xfrm>
          <a:custGeom>
            <a:avLst/>
            <a:gdLst/>
            <a:ahLst/>
            <a:cxnLst/>
            <a:rect l="l" t="t" r="r" b="b"/>
            <a:pathLst>
              <a:path w="4819" h="36266">
                <a:moveTo>
                  <a:pt x="0" y="0"/>
                </a:moveTo>
                <a:lnTo>
                  <a:pt x="4819" y="36266"/>
                </a:lnTo>
              </a:path>
            </a:pathLst>
          </a:custGeom>
          <a:ln w="48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5" name="object 445"/>
          <p:cNvSpPr/>
          <p:nvPr/>
        </p:nvSpPr>
        <p:spPr>
          <a:xfrm>
            <a:off x="5586724" y="3705538"/>
            <a:ext cx="4819" cy="30222"/>
          </a:xfrm>
          <a:custGeom>
            <a:avLst/>
            <a:gdLst/>
            <a:ahLst/>
            <a:cxnLst/>
            <a:rect l="l" t="t" r="r" b="b"/>
            <a:pathLst>
              <a:path w="4819" h="30222">
                <a:moveTo>
                  <a:pt x="0" y="0"/>
                </a:moveTo>
                <a:lnTo>
                  <a:pt x="4819" y="30222"/>
                </a:lnTo>
              </a:path>
            </a:pathLst>
          </a:custGeom>
          <a:ln w="48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6" name="object 446"/>
          <p:cNvSpPr/>
          <p:nvPr/>
        </p:nvSpPr>
        <p:spPr>
          <a:xfrm>
            <a:off x="5591543" y="3735760"/>
            <a:ext cx="4819" cy="30383"/>
          </a:xfrm>
          <a:custGeom>
            <a:avLst/>
            <a:gdLst/>
            <a:ahLst/>
            <a:cxnLst/>
            <a:rect l="l" t="t" r="r" b="b"/>
            <a:pathLst>
              <a:path w="4819" h="30383">
                <a:moveTo>
                  <a:pt x="0" y="0"/>
                </a:moveTo>
                <a:lnTo>
                  <a:pt x="4819" y="30383"/>
                </a:lnTo>
              </a:path>
            </a:pathLst>
          </a:custGeom>
          <a:ln w="48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7" name="object 447"/>
          <p:cNvSpPr/>
          <p:nvPr/>
        </p:nvSpPr>
        <p:spPr>
          <a:xfrm>
            <a:off x="5596362" y="3766144"/>
            <a:ext cx="4819" cy="24177"/>
          </a:xfrm>
          <a:custGeom>
            <a:avLst/>
            <a:gdLst/>
            <a:ahLst/>
            <a:cxnLst/>
            <a:rect l="l" t="t" r="r" b="b"/>
            <a:pathLst>
              <a:path w="4819" h="24177">
                <a:moveTo>
                  <a:pt x="0" y="0"/>
                </a:moveTo>
                <a:lnTo>
                  <a:pt x="4819" y="24177"/>
                </a:lnTo>
              </a:path>
            </a:pathLst>
          </a:custGeom>
          <a:ln w="48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8" name="object 448"/>
          <p:cNvSpPr/>
          <p:nvPr/>
        </p:nvSpPr>
        <p:spPr>
          <a:xfrm>
            <a:off x="5601181" y="3790321"/>
            <a:ext cx="4819" cy="18133"/>
          </a:xfrm>
          <a:custGeom>
            <a:avLst/>
            <a:gdLst/>
            <a:ahLst/>
            <a:cxnLst/>
            <a:rect l="l" t="t" r="r" b="b"/>
            <a:pathLst>
              <a:path w="4819" h="18133">
                <a:moveTo>
                  <a:pt x="0" y="0"/>
                </a:moveTo>
                <a:lnTo>
                  <a:pt x="4819" y="18133"/>
                </a:lnTo>
              </a:path>
            </a:pathLst>
          </a:custGeom>
          <a:ln w="49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9" name="object 449"/>
          <p:cNvSpPr/>
          <p:nvPr/>
        </p:nvSpPr>
        <p:spPr>
          <a:xfrm>
            <a:off x="5606001" y="3808455"/>
            <a:ext cx="5011" cy="18133"/>
          </a:xfrm>
          <a:custGeom>
            <a:avLst/>
            <a:gdLst/>
            <a:ahLst/>
            <a:cxnLst/>
            <a:rect l="l" t="t" r="r" b="b"/>
            <a:pathLst>
              <a:path w="5011" h="18133">
                <a:moveTo>
                  <a:pt x="0" y="0"/>
                </a:moveTo>
                <a:lnTo>
                  <a:pt x="5011" y="18133"/>
                </a:lnTo>
              </a:path>
            </a:pathLst>
          </a:custGeom>
          <a:ln w="49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0" name="object 450"/>
          <p:cNvSpPr/>
          <p:nvPr/>
        </p:nvSpPr>
        <p:spPr>
          <a:xfrm>
            <a:off x="5611012" y="3826588"/>
            <a:ext cx="4819" cy="18375"/>
          </a:xfrm>
          <a:custGeom>
            <a:avLst/>
            <a:gdLst/>
            <a:ahLst/>
            <a:cxnLst/>
            <a:rect l="l" t="t" r="r" b="b"/>
            <a:pathLst>
              <a:path w="4819" h="18375">
                <a:moveTo>
                  <a:pt x="0" y="0"/>
                </a:moveTo>
                <a:lnTo>
                  <a:pt x="4819" y="18375"/>
                </a:lnTo>
              </a:path>
            </a:pathLst>
          </a:custGeom>
          <a:ln w="48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1" name="object 451"/>
          <p:cNvSpPr/>
          <p:nvPr/>
        </p:nvSpPr>
        <p:spPr>
          <a:xfrm>
            <a:off x="5615832" y="3844963"/>
            <a:ext cx="4819" cy="18133"/>
          </a:xfrm>
          <a:custGeom>
            <a:avLst/>
            <a:gdLst/>
            <a:ahLst/>
            <a:cxnLst/>
            <a:rect l="l" t="t" r="r" b="b"/>
            <a:pathLst>
              <a:path w="4819" h="18133">
                <a:moveTo>
                  <a:pt x="0" y="0"/>
                </a:moveTo>
                <a:lnTo>
                  <a:pt x="4819" y="18133"/>
                </a:lnTo>
              </a:path>
            </a:pathLst>
          </a:custGeom>
          <a:ln w="49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2" name="object 452"/>
          <p:cNvSpPr/>
          <p:nvPr/>
        </p:nvSpPr>
        <p:spPr>
          <a:xfrm>
            <a:off x="5620651" y="3863097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3" name="object 453"/>
          <p:cNvSpPr/>
          <p:nvPr/>
        </p:nvSpPr>
        <p:spPr>
          <a:xfrm>
            <a:off x="5623061" y="388425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18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4" name="object 454"/>
          <p:cNvSpPr/>
          <p:nvPr/>
        </p:nvSpPr>
        <p:spPr>
          <a:xfrm>
            <a:off x="5625470" y="3893319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5" name="object 455"/>
          <p:cNvSpPr/>
          <p:nvPr/>
        </p:nvSpPr>
        <p:spPr>
          <a:xfrm>
            <a:off x="5630290" y="3905408"/>
            <a:ext cx="4819" cy="12250"/>
          </a:xfrm>
          <a:custGeom>
            <a:avLst/>
            <a:gdLst/>
            <a:ahLst/>
            <a:cxnLst/>
            <a:rect l="l" t="t" r="r" b="b"/>
            <a:pathLst>
              <a:path w="4819" h="12250">
                <a:moveTo>
                  <a:pt x="0" y="0"/>
                </a:moveTo>
                <a:lnTo>
                  <a:pt x="4819" y="12250"/>
                </a:lnTo>
              </a:path>
            </a:pathLst>
          </a:custGeom>
          <a:ln w="49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6" name="object 456"/>
          <p:cNvSpPr/>
          <p:nvPr/>
        </p:nvSpPr>
        <p:spPr>
          <a:xfrm>
            <a:off x="5635109" y="3917658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7" name="object 457"/>
          <p:cNvSpPr/>
          <p:nvPr/>
        </p:nvSpPr>
        <p:spPr>
          <a:xfrm>
            <a:off x="5639928" y="3929747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8" name="object 458"/>
          <p:cNvSpPr/>
          <p:nvPr/>
        </p:nvSpPr>
        <p:spPr>
          <a:xfrm>
            <a:off x="5644747" y="3941836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9" name="object 459"/>
          <p:cNvSpPr/>
          <p:nvPr/>
        </p:nvSpPr>
        <p:spPr>
          <a:xfrm>
            <a:off x="5649566" y="3947880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0" name="object 460"/>
          <p:cNvSpPr/>
          <p:nvPr/>
        </p:nvSpPr>
        <p:spPr>
          <a:xfrm>
            <a:off x="5654385" y="395996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1" name="object 461"/>
          <p:cNvSpPr/>
          <p:nvPr/>
        </p:nvSpPr>
        <p:spPr>
          <a:xfrm>
            <a:off x="5659205" y="3966014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2" name="object 462"/>
          <p:cNvSpPr/>
          <p:nvPr/>
        </p:nvSpPr>
        <p:spPr>
          <a:xfrm>
            <a:off x="5664024" y="3978102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3" name="object 463"/>
          <p:cNvSpPr/>
          <p:nvPr/>
        </p:nvSpPr>
        <p:spPr>
          <a:xfrm>
            <a:off x="5668843" y="3984147"/>
            <a:ext cx="0" cy="12330"/>
          </a:xfrm>
          <a:custGeom>
            <a:avLst/>
            <a:gdLst/>
            <a:ahLst/>
            <a:cxnLst/>
            <a:rect l="l" t="t" r="r" b="b"/>
            <a:pathLst>
              <a:path w="0" h="12330">
                <a:moveTo>
                  <a:pt x="0" y="0"/>
                </a:moveTo>
                <a:lnTo>
                  <a:pt x="0" y="12330"/>
                </a:lnTo>
              </a:path>
            </a:pathLst>
          </a:custGeom>
          <a:ln w="48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4" name="object 464"/>
          <p:cNvSpPr/>
          <p:nvPr/>
        </p:nvSpPr>
        <p:spPr>
          <a:xfrm>
            <a:off x="5668843" y="3996478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5" name="object 465"/>
          <p:cNvSpPr/>
          <p:nvPr/>
        </p:nvSpPr>
        <p:spPr>
          <a:xfrm>
            <a:off x="5673662" y="4002522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6" name="object 466"/>
          <p:cNvSpPr/>
          <p:nvPr/>
        </p:nvSpPr>
        <p:spPr>
          <a:xfrm>
            <a:off x="5678482" y="4008566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7" name="object 467"/>
          <p:cNvSpPr/>
          <p:nvPr/>
        </p:nvSpPr>
        <p:spPr>
          <a:xfrm>
            <a:off x="5683301" y="4014611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8" name="object 468"/>
          <p:cNvSpPr/>
          <p:nvPr/>
        </p:nvSpPr>
        <p:spPr>
          <a:xfrm>
            <a:off x="5688120" y="4020656"/>
            <a:ext cx="4819" cy="12088"/>
          </a:xfrm>
          <a:custGeom>
            <a:avLst/>
            <a:gdLst/>
            <a:ahLst/>
            <a:cxnLst/>
            <a:rect l="l" t="t" r="r" b="b"/>
            <a:pathLst>
              <a:path w="4819" h="12088">
                <a:moveTo>
                  <a:pt x="0" y="0"/>
                </a:moveTo>
                <a:lnTo>
                  <a:pt x="4819" y="12088"/>
                </a:lnTo>
              </a:path>
            </a:pathLst>
          </a:custGeom>
          <a:ln w="49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9" name="object 469"/>
          <p:cNvSpPr/>
          <p:nvPr/>
        </p:nvSpPr>
        <p:spPr>
          <a:xfrm>
            <a:off x="5692939" y="4032744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0" name="object 470"/>
          <p:cNvSpPr/>
          <p:nvPr/>
        </p:nvSpPr>
        <p:spPr>
          <a:xfrm>
            <a:off x="5697758" y="403878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1" name="object 471"/>
          <p:cNvSpPr/>
          <p:nvPr/>
        </p:nvSpPr>
        <p:spPr>
          <a:xfrm>
            <a:off x="5702577" y="4044833"/>
            <a:ext cx="4947" cy="6044"/>
          </a:xfrm>
          <a:custGeom>
            <a:avLst/>
            <a:gdLst/>
            <a:ahLst/>
            <a:cxnLst/>
            <a:rect l="l" t="t" r="r" b="b"/>
            <a:pathLst>
              <a:path w="4947" h="6044">
                <a:moveTo>
                  <a:pt x="0" y="0"/>
                </a:moveTo>
                <a:lnTo>
                  <a:pt x="4947" y="6044"/>
                </a:lnTo>
              </a:path>
            </a:pathLst>
          </a:custGeom>
          <a:ln w="53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2" name="object 472"/>
          <p:cNvSpPr/>
          <p:nvPr/>
        </p:nvSpPr>
        <p:spPr>
          <a:xfrm>
            <a:off x="5705116" y="405390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3" name="object 473"/>
          <p:cNvSpPr/>
          <p:nvPr/>
        </p:nvSpPr>
        <p:spPr>
          <a:xfrm>
            <a:off x="5707525" y="405692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4" name="object 474"/>
          <p:cNvSpPr/>
          <p:nvPr/>
        </p:nvSpPr>
        <p:spPr>
          <a:xfrm>
            <a:off x="5712345" y="4056922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5" name="object 475"/>
          <p:cNvSpPr/>
          <p:nvPr/>
        </p:nvSpPr>
        <p:spPr>
          <a:xfrm>
            <a:off x="5717164" y="4062967"/>
            <a:ext cx="4819" cy="6205"/>
          </a:xfrm>
          <a:custGeom>
            <a:avLst/>
            <a:gdLst/>
            <a:ahLst/>
            <a:cxnLst/>
            <a:rect l="l" t="t" r="r" b="b"/>
            <a:pathLst>
              <a:path w="4819" h="6205">
                <a:moveTo>
                  <a:pt x="0" y="0"/>
                </a:moveTo>
                <a:lnTo>
                  <a:pt x="4819" y="6205"/>
                </a:lnTo>
              </a:path>
            </a:pathLst>
          </a:custGeom>
          <a:ln w="52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6" name="object 476"/>
          <p:cNvSpPr/>
          <p:nvPr/>
        </p:nvSpPr>
        <p:spPr>
          <a:xfrm>
            <a:off x="5721983" y="4069172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7" name="object 477"/>
          <p:cNvSpPr/>
          <p:nvPr/>
        </p:nvSpPr>
        <p:spPr>
          <a:xfrm>
            <a:off x="5726802" y="4075217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8" name="object 478"/>
          <p:cNvSpPr/>
          <p:nvPr/>
        </p:nvSpPr>
        <p:spPr>
          <a:xfrm>
            <a:off x="5731621" y="4081261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9" name="object 479"/>
          <p:cNvSpPr/>
          <p:nvPr/>
        </p:nvSpPr>
        <p:spPr>
          <a:xfrm>
            <a:off x="5736440" y="408730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0" name="object 480"/>
          <p:cNvSpPr/>
          <p:nvPr/>
        </p:nvSpPr>
        <p:spPr>
          <a:xfrm>
            <a:off x="5741260" y="4087306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1" name="object 481"/>
          <p:cNvSpPr/>
          <p:nvPr/>
        </p:nvSpPr>
        <p:spPr>
          <a:xfrm>
            <a:off x="5746079" y="4093350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2" name="object 482"/>
          <p:cNvSpPr/>
          <p:nvPr/>
        </p:nvSpPr>
        <p:spPr>
          <a:xfrm>
            <a:off x="5748489" y="410241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3" name="object 483"/>
          <p:cNvSpPr/>
          <p:nvPr/>
        </p:nvSpPr>
        <p:spPr>
          <a:xfrm>
            <a:off x="5750898" y="410543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4" name="object 484"/>
          <p:cNvSpPr/>
          <p:nvPr/>
        </p:nvSpPr>
        <p:spPr>
          <a:xfrm>
            <a:off x="5755717" y="410543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5" name="object 485"/>
          <p:cNvSpPr/>
          <p:nvPr/>
        </p:nvSpPr>
        <p:spPr>
          <a:xfrm>
            <a:off x="5760537" y="4111484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6" name="object 486"/>
          <p:cNvSpPr/>
          <p:nvPr/>
        </p:nvSpPr>
        <p:spPr>
          <a:xfrm>
            <a:off x="5765356" y="411752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7" name="object 487"/>
          <p:cNvSpPr/>
          <p:nvPr/>
        </p:nvSpPr>
        <p:spPr>
          <a:xfrm>
            <a:off x="5770175" y="4117528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8" name="object 488"/>
          <p:cNvSpPr/>
          <p:nvPr/>
        </p:nvSpPr>
        <p:spPr>
          <a:xfrm>
            <a:off x="5774994" y="412357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9" name="object 489"/>
          <p:cNvSpPr/>
          <p:nvPr/>
        </p:nvSpPr>
        <p:spPr>
          <a:xfrm>
            <a:off x="5779813" y="4123573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0" name="object 490"/>
          <p:cNvSpPr/>
          <p:nvPr/>
        </p:nvSpPr>
        <p:spPr>
          <a:xfrm>
            <a:off x="5784632" y="4129617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1" name="object 491"/>
          <p:cNvSpPr/>
          <p:nvPr/>
        </p:nvSpPr>
        <p:spPr>
          <a:xfrm>
            <a:off x="5789452" y="413566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2" name="object 492"/>
          <p:cNvSpPr/>
          <p:nvPr/>
        </p:nvSpPr>
        <p:spPr>
          <a:xfrm>
            <a:off x="5791861" y="413868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3" name="object 493"/>
          <p:cNvSpPr/>
          <p:nvPr/>
        </p:nvSpPr>
        <p:spPr>
          <a:xfrm>
            <a:off x="5794271" y="4141706"/>
            <a:ext cx="5011" cy="0"/>
          </a:xfrm>
          <a:custGeom>
            <a:avLst/>
            <a:gdLst/>
            <a:ahLst/>
            <a:cxnLst/>
            <a:rect l="l" t="t" r="r" b="b"/>
            <a:pathLst>
              <a:path w="5011" h="0">
                <a:moveTo>
                  <a:pt x="0" y="0"/>
                </a:moveTo>
                <a:lnTo>
                  <a:pt x="5011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4" name="object 494"/>
          <p:cNvSpPr/>
          <p:nvPr/>
        </p:nvSpPr>
        <p:spPr>
          <a:xfrm>
            <a:off x="5799283" y="4141706"/>
            <a:ext cx="4819" cy="6286"/>
          </a:xfrm>
          <a:custGeom>
            <a:avLst/>
            <a:gdLst/>
            <a:ahLst/>
            <a:cxnLst/>
            <a:rect l="l" t="t" r="r" b="b"/>
            <a:pathLst>
              <a:path w="4819" h="6286">
                <a:moveTo>
                  <a:pt x="0" y="0"/>
                </a:moveTo>
                <a:lnTo>
                  <a:pt x="0" y="0"/>
                </a:lnTo>
                <a:lnTo>
                  <a:pt x="4819" y="6286"/>
                </a:lnTo>
              </a:path>
            </a:pathLst>
          </a:custGeom>
          <a:ln w="52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5" name="object 495"/>
          <p:cNvSpPr/>
          <p:nvPr/>
        </p:nvSpPr>
        <p:spPr>
          <a:xfrm>
            <a:off x="5804102" y="414799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6" name="object 496"/>
          <p:cNvSpPr/>
          <p:nvPr/>
        </p:nvSpPr>
        <p:spPr>
          <a:xfrm>
            <a:off x="5808921" y="4147992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7" name="object 497"/>
          <p:cNvSpPr/>
          <p:nvPr/>
        </p:nvSpPr>
        <p:spPr>
          <a:xfrm>
            <a:off x="5813741" y="415403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8" name="object 498"/>
          <p:cNvSpPr/>
          <p:nvPr/>
        </p:nvSpPr>
        <p:spPr>
          <a:xfrm>
            <a:off x="5818560" y="4154037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9" name="object 499"/>
          <p:cNvSpPr/>
          <p:nvPr/>
        </p:nvSpPr>
        <p:spPr>
          <a:xfrm>
            <a:off x="5823379" y="416008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0" name="object 500"/>
          <p:cNvSpPr/>
          <p:nvPr/>
        </p:nvSpPr>
        <p:spPr>
          <a:xfrm>
            <a:off x="5828198" y="4160081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1" name="object 501"/>
          <p:cNvSpPr/>
          <p:nvPr/>
        </p:nvSpPr>
        <p:spPr>
          <a:xfrm>
            <a:off x="5833017" y="416612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2" name="object 502"/>
          <p:cNvSpPr/>
          <p:nvPr/>
        </p:nvSpPr>
        <p:spPr>
          <a:xfrm>
            <a:off x="5833017" y="4166125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3" name="object 503"/>
          <p:cNvSpPr/>
          <p:nvPr/>
        </p:nvSpPr>
        <p:spPr>
          <a:xfrm>
            <a:off x="5837837" y="417217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4" name="object 504"/>
          <p:cNvSpPr/>
          <p:nvPr/>
        </p:nvSpPr>
        <p:spPr>
          <a:xfrm>
            <a:off x="5842656" y="4172170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5" name="object 505"/>
          <p:cNvSpPr/>
          <p:nvPr/>
        </p:nvSpPr>
        <p:spPr>
          <a:xfrm>
            <a:off x="5847475" y="417821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6" name="object 506"/>
          <p:cNvSpPr/>
          <p:nvPr/>
        </p:nvSpPr>
        <p:spPr>
          <a:xfrm>
            <a:off x="5852294" y="417821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7" name="object 507"/>
          <p:cNvSpPr/>
          <p:nvPr/>
        </p:nvSpPr>
        <p:spPr>
          <a:xfrm>
            <a:off x="5857113" y="4178215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8" name="object 508"/>
          <p:cNvSpPr/>
          <p:nvPr/>
        </p:nvSpPr>
        <p:spPr>
          <a:xfrm>
            <a:off x="5861933" y="418425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9" name="object 509"/>
          <p:cNvSpPr/>
          <p:nvPr/>
        </p:nvSpPr>
        <p:spPr>
          <a:xfrm>
            <a:off x="5866752" y="418425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0" name="object 510"/>
          <p:cNvSpPr/>
          <p:nvPr/>
        </p:nvSpPr>
        <p:spPr>
          <a:xfrm>
            <a:off x="5871571" y="4190303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1" name="object 511"/>
          <p:cNvSpPr/>
          <p:nvPr/>
        </p:nvSpPr>
        <p:spPr>
          <a:xfrm>
            <a:off x="5876390" y="419030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2" name="object 512"/>
          <p:cNvSpPr/>
          <p:nvPr/>
        </p:nvSpPr>
        <p:spPr>
          <a:xfrm>
            <a:off x="5876390" y="4190303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3" name="object 513"/>
          <p:cNvSpPr/>
          <p:nvPr/>
        </p:nvSpPr>
        <p:spPr>
          <a:xfrm>
            <a:off x="5881210" y="419634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4" name="object 514"/>
          <p:cNvSpPr/>
          <p:nvPr/>
        </p:nvSpPr>
        <p:spPr>
          <a:xfrm>
            <a:off x="5886029" y="419634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5" name="object 515"/>
          <p:cNvSpPr/>
          <p:nvPr/>
        </p:nvSpPr>
        <p:spPr>
          <a:xfrm>
            <a:off x="5890848" y="4196348"/>
            <a:ext cx="4947" cy="6044"/>
          </a:xfrm>
          <a:custGeom>
            <a:avLst/>
            <a:gdLst/>
            <a:ahLst/>
            <a:cxnLst/>
            <a:rect l="l" t="t" r="r" b="b"/>
            <a:pathLst>
              <a:path w="4947" h="6044">
                <a:moveTo>
                  <a:pt x="0" y="0"/>
                </a:moveTo>
                <a:lnTo>
                  <a:pt x="0" y="0"/>
                </a:lnTo>
                <a:lnTo>
                  <a:pt x="4947" y="6044"/>
                </a:lnTo>
              </a:path>
            </a:pathLst>
          </a:custGeom>
          <a:ln w="53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6" name="object 516"/>
          <p:cNvSpPr/>
          <p:nvPr/>
        </p:nvSpPr>
        <p:spPr>
          <a:xfrm>
            <a:off x="5895795" y="420239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7" name="object 517"/>
          <p:cNvSpPr/>
          <p:nvPr/>
        </p:nvSpPr>
        <p:spPr>
          <a:xfrm>
            <a:off x="5900615" y="420239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8" name="object 518"/>
          <p:cNvSpPr/>
          <p:nvPr/>
        </p:nvSpPr>
        <p:spPr>
          <a:xfrm>
            <a:off x="5905434" y="4202392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9" name="object 519"/>
          <p:cNvSpPr/>
          <p:nvPr/>
        </p:nvSpPr>
        <p:spPr>
          <a:xfrm>
            <a:off x="5910253" y="420843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0" name="object 520"/>
          <p:cNvSpPr/>
          <p:nvPr/>
        </p:nvSpPr>
        <p:spPr>
          <a:xfrm>
            <a:off x="5915073" y="420843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1" name="object 521"/>
          <p:cNvSpPr/>
          <p:nvPr/>
        </p:nvSpPr>
        <p:spPr>
          <a:xfrm>
            <a:off x="5917482" y="421145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2" name="object 522"/>
          <p:cNvSpPr/>
          <p:nvPr/>
        </p:nvSpPr>
        <p:spPr>
          <a:xfrm>
            <a:off x="5919892" y="421448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3" name="object 523"/>
          <p:cNvSpPr/>
          <p:nvPr/>
        </p:nvSpPr>
        <p:spPr>
          <a:xfrm>
            <a:off x="5924711" y="421448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4" name="object 524"/>
          <p:cNvSpPr/>
          <p:nvPr/>
        </p:nvSpPr>
        <p:spPr>
          <a:xfrm>
            <a:off x="5929530" y="4214481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5" name="object 525"/>
          <p:cNvSpPr/>
          <p:nvPr/>
        </p:nvSpPr>
        <p:spPr>
          <a:xfrm>
            <a:off x="5934349" y="422052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6" name="object 526"/>
          <p:cNvSpPr/>
          <p:nvPr/>
        </p:nvSpPr>
        <p:spPr>
          <a:xfrm>
            <a:off x="5939168" y="422052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7" name="object 527"/>
          <p:cNvSpPr/>
          <p:nvPr/>
        </p:nvSpPr>
        <p:spPr>
          <a:xfrm>
            <a:off x="5943988" y="4220526"/>
            <a:ext cx="4819" cy="6205"/>
          </a:xfrm>
          <a:custGeom>
            <a:avLst/>
            <a:gdLst/>
            <a:ahLst/>
            <a:cxnLst/>
            <a:rect l="l" t="t" r="r" b="b"/>
            <a:pathLst>
              <a:path w="4819" h="6205">
                <a:moveTo>
                  <a:pt x="0" y="0"/>
                </a:moveTo>
                <a:lnTo>
                  <a:pt x="0" y="0"/>
                </a:lnTo>
                <a:lnTo>
                  <a:pt x="4819" y="6205"/>
                </a:lnTo>
              </a:path>
            </a:pathLst>
          </a:custGeom>
          <a:ln w="52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8" name="object 528"/>
          <p:cNvSpPr/>
          <p:nvPr/>
        </p:nvSpPr>
        <p:spPr>
          <a:xfrm>
            <a:off x="5948807" y="422673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9" name="object 529"/>
          <p:cNvSpPr/>
          <p:nvPr/>
        </p:nvSpPr>
        <p:spPr>
          <a:xfrm>
            <a:off x="5953626" y="422673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0" name="object 530"/>
          <p:cNvSpPr/>
          <p:nvPr/>
        </p:nvSpPr>
        <p:spPr>
          <a:xfrm>
            <a:off x="5958445" y="422673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1" name="object 531"/>
          <p:cNvSpPr/>
          <p:nvPr/>
        </p:nvSpPr>
        <p:spPr>
          <a:xfrm>
            <a:off x="5958445" y="4226731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2" name="object 532"/>
          <p:cNvSpPr/>
          <p:nvPr/>
        </p:nvSpPr>
        <p:spPr>
          <a:xfrm>
            <a:off x="5963265" y="423277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3" name="object 533"/>
          <p:cNvSpPr/>
          <p:nvPr/>
        </p:nvSpPr>
        <p:spPr>
          <a:xfrm>
            <a:off x="5968084" y="423277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4" name="object 534"/>
          <p:cNvSpPr/>
          <p:nvPr/>
        </p:nvSpPr>
        <p:spPr>
          <a:xfrm>
            <a:off x="5972903" y="423277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5" name="object 535"/>
          <p:cNvSpPr/>
          <p:nvPr/>
        </p:nvSpPr>
        <p:spPr>
          <a:xfrm>
            <a:off x="5977722" y="4232776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6" name="object 536"/>
          <p:cNvSpPr/>
          <p:nvPr/>
        </p:nvSpPr>
        <p:spPr>
          <a:xfrm>
            <a:off x="5982541" y="423882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7" name="object 537"/>
          <p:cNvSpPr/>
          <p:nvPr/>
        </p:nvSpPr>
        <p:spPr>
          <a:xfrm>
            <a:off x="5987360" y="4238820"/>
            <a:ext cx="5011" cy="0"/>
          </a:xfrm>
          <a:custGeom>
            <a:avLst/>
            <a:gdLst/>
            <a:ahLst/>
            <a:cxnLst/>
            <a:rect l="l" t="t" r="r" b="b"/>
            <a:pathLst>
              <a:path w="5011" h="0">
                <a:moveTo>
                  <a:pt x="0" y="0"/>
                </a:moveTo>
                <a:lnTo>
                  <a:pt x="5011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8" name="object 538"/>
          <p:cNvSpPr/>
          <p:nvPr/>
        </p:nvSpPr>
        <p:spPr>
          <a:xfrm>
            <a:off x="5992372" y="423882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9" name="object 539"/>
          <p:cNvSpPr/>
          <p:nvPr/>
        </p:nvSpPr>
        <p:spPr>
          <a:xfrm>
            <a:off x="5997192" y="4238820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4819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0" name="object 540"/>
          <p:cNvSpPr/>
          <p:nvPr/>
        </p:nvSpPr>
        <p:spPr>
          <a:xfrm>
            <a:off x="6002011" y="424486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1" name="object 541"/>
          <p:cNvSpPr/>
          <p:nvPr/>
        </p:nvSpPr>
        <p:spPr>
          <a:xfrm>
            <a:off x="6002011" y="424486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2" name="object 542"/>
          <p:cNvSpPr/>
          <p:nvPr/>
        </p:nvSpPr>
        <p:spPr>
          <a:xfrm>
            <a:off x="6006830" y="424486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3" name="object 543"/>
          <p:cNvSpPr/>
          <p:nvPr/>
        </p:nvSpPr>
        <p:spPr>
          <a:xfrm>
            <a:off x="6011649" y="4244865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4" name="object 544"/>
          <p:cNvSpPr/>
          <p:nvPr/>
        </p:nvSpPr>
        <p:spPr>
          <a:xfrm>
            <a:off x="6016469" y="425090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5" name="object 545"/>
          <p:cNvSpPr/>
          <p:nvPr/>
        </p:nvSpPr>
        <p:spPr>
          <a:xfrm>
            <a:off x="6021288" y="425090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6" name="object 546"/>
          <p:cNvSpPr/>
          <p:nvPr/>
        </p:nvSpPr>
        <p:spPr>
          <a:xfrm>
            <a:off x="6026107" y="425090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7" name="object 547"/>
          <p:cNvSpPr/>
          <p:nvPr/>
        </p:nvSpPr>
        <p:spPr>
          <a:xfrm>
            <a:off x="6030926" y="425090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8" name="object 548"/>
          <p:cNvSpPr/>
          <p:nvPr/>
        </p:nvSpPr>
        <p:spPr>
          <a:xfrm>
            <a:off x="6035745" y="425090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9" name="object 549"/>
          <p:cNvSpPr/>
          <p:nvPr/>
        </p:nvSpPr>
        <p:spPr>
          <a:xfrm>
            <a:off x="6040565" y="425695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0" name="object 550"/>
          <p:cNvSpPr/>
          <p:nvPr/>
        </p:nvSpPr>
        <p:spPr>
          <a:xfrm>
            <a:off x="6045384" y="425695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1" name="object 551"/>
          <p:cNvSpPr/>
          <p:nvPr/>
        </p:nvSpPr>
        <p:spPr>
          <a:xfrm>
            <a:off x="6045384" y="425695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2" name="object 552"/>
          <p:cNvSpPr/>
          <p:nvPr/>
        </p:nvSpPr>
        <p:spPr>
          <a:xfrm>
            <a:off x="6050203" y="425695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3" name="object 553"/>
          <p:cNvSpPr/>
          <p:nvPr/>
        </p:nvSpPr>
        <p:spPr>
          <a:xfrm>
            <a:off x="6055022" y="4256954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4" name="object 554"/>
          <p:cNvSpPr/>
          <p:nvPr/>
        </p:nvSpPr>
        <p:spPr>
          <a:xfrm>
            <a:off x="6059842" y="426299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5" name="object 555"/>
          <p:cNvSpPr/>
          <p:nvPr/>
        </p:nvSpPr>
        <p:spPr>
          <a:xfrm>
            <a:off x="6064661" y="426299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6" name="object 556"/>
          <p:cNvSpPr/>
          <p:nvPr/>
        </p:nvSpPr>
        <p:spPr>
          <a:xfrm>
            <a:off x="6069480" y="426299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7" name="object 557"/>
          <p:cNvSpPr/>
          <p:nvPr/>
        </p:nvSpPr>
        <p:spPr>
          <a:xfrm>
            <a:off x="6074299" y="426299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8" name="object 558"/>
          <p:cNvSpPr/>
          <p:nvPr/>
        </p:nvSpPr>
        <p:spPr>
          <a:xfrm>
            <a:off x="6079118" y="4262998"/>
            <a:ext cx="4947" cy="6044"/>
          </a:xfrm>
          <a:custGeom>
            <a:avLst/>
            <a:gdLst/>
            <a:ahLst/>
            <a:cxnLst/>
            <a:rect l="l" t="t" r="r" b="b"/>
            <a:pathLst>
              <a:path w="4947" h="6044">
                <a:moveTo>
                  <a:pt x="0" y="0"/>
                </a:moveTo>
                <a:lnTo>
                  <a:pt x="4947" y="0"/>
                </a:lnTo>
                <a:lnTo>
                  <a:pt x="4947" y="6044"/>
                </a:lnTo>
              </a:path>
            </a:pathLst>
          </a:custGeom>
          <a:ln w="53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9" name="object 559"/>
          <p:cNvSpPr/>
          <p:nvPr/>
        </p:nvSpPr>
        <p:spPr>
          <a:xfrm>
            <a:off x="6084066" y="42690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0" name="object 560"/>
          <p:cNvSpPr/>
          <p:nvPr/>
        </p:nvSpPr>
        <p:spPr>
          <a:xfrm>
            <a:off x="6084066" y="426904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1" name="object 561"/>
          <p:cNvSpPr/>
          <p:nvPr/>
        </p:nvSpPr>
        <p:spPr>
          <a:xfrm>
            <a:off x="6088885" y="426904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2" name="object 562"/>
          <p:cNvSpPr/>
          <p:nvPr/>
        </p:nvSpPr>
        <p:spPr>
          <a:xfrm>
            <a:off x="6093704" y="426904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3" name="object 563"/>
          <p:cNvSpPr/>
          <p:nvPr/>
        </p:nvSpPr>
        <p:spPr>
          <a:xfrm>
            <a:off x="6098524" y="426904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4" name="object 564"/>
          <p:cNvSpPr/>
          <p:nvPr/>
        </p:nvSpPr>
        <p:spPr>
          <a:xfrm>
            <a:off x="6103343" y="4269042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5" name="object 565"/>
          <p:cNvSpPr/>
          <p:nvPr/>
        </p:nvSpPr>
        <p:spPr>
          <a:xfrm>
            <a:off x="6108162" y="427508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6" name="object 566"/>
          <p:cNvSpPr/>
          <p:nvPr/>
        </p:nvSpPr>
        <p:spPr>
          <a:xfrm>
            <a:off x="6112981" y="427508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7" name="object 567"/>
          <p:cNvSpPr/>
          <p:nvPr/>
        </p:nvSpPr>
        <p:spPr>
          <a:xfrm>
            <a:off x="6117800" y="427508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8" name="object 568"/>
          <p:cNvSpPr/>
          <p:nvPr/>
        </p:nvSpPr>
        <p:spPr>
          <a:xfrm>
            <a:off x="6122620" y="427508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9" name="object 569"/>
          <p:cNvSpPr/>
          <p:nvPr/>
        </p:nvSpPr>
        <p:spPr>
          <a:xfrm>
            <a:off x="6127439" y="427508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0" name="object 570"/>
          <p:cNvSpPr/>
          <p:nvPr/>
        </p:nvSpPr>
        <p:spPr>
          <a:xfrm>
            <a:off x="6127439" y="4275087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1" name="object 571"/>
          <p:cNvSpPr/>
          <p:nvPr/>
        </p:nvSpPr>
        <p:spPr>
          <a:xfrm>
            <a:off x="6132258" y="42811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2" name="object 572"/>
          <p:cNvSpPr/>
          <p:nvPr/>
        </p:nvSpPr>
        <p:spPr>
          <a:xfrm>
            <a:off x="6137077" y="42811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3" name="object 573"/>
          <p:cNvSpPr/>
          <p:nvPr/>
        </p:nvSpPr>
        <p:spPr>
          <a:xfrm>
            <a:off x="6141896" y="42811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4" name="object 574"/>
          <p:cNvSpPr/>
          <p:nvPr/>
        </p:nvSpPr>
        <p:spPr>
          <a:xfrm>
            <a:off x="6146716" y="42811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5" name="object 575"/>
          <p:cNvSpPr/>
          <p:nvPr/>
        </p:nvSpPr>
        <p:spPr>
          <a:xfrm>
            <a:off x="6151535" y="42811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6" name="object 576"/>
          <p:cNvSpPr/>
          <p:nvPr/>
        </p:nvSpPr>
        <p:spPr>
          <a:xfrm>
            <a:off x="6156354" y="428113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7" name="object 577"/>
          <p:cNvSpPr/>
          <p:nvPr/>
        </p:nvSpPr>
        <p:spPr>
          <a:xfrm>
            <a:off x="6161173" y="4281132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8" name="object 578"/>
          <p:cNvSpPr/>
          <p:nvPr/>
        </p:nvSpPr>
        <p:spPr>
          <a:xfrm>
            <a:off x="6165993" y="428717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9" name="object 579"/>
          <p:cNvSpPr/>
          <p:nvPr/>
        </p:nvSpPr>
        <p:spPr>
          <a:xfrm>
            <a:off x="6170812" y="428717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0" name="object 580"/>
          <p:cNvSpPr/>
          <p:nvPr/>
        </p:nvSpPr>
        <p:spPr>
          <a:xfrm>
            <a:off x="6170812" y="428717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1" name="object 581"/>
          <p:cNvSpPr/>
          <p:nvPr/>
        </p:nvSpPr>
        <p:spPr>
          <a:xfrm>
            <a:off x="6175631" y="4287176"/>
            <a:ext cx="5011" cy="0"/>
          </a:xfrm>
          <a:custGeom>
            <a:avLst/>
            <a:gdLst/>
            <a:ahLst/>
            <a:cxnLst/>
            <a:rect l="l" t="t" r="r" b="b"/>
            <a:pathLst>
              <a:path w="5011" h="0">
                <a:moveTo>
                  <a:pt x="0" y="0"/>
                </a:moveTo>
                <a:lnTo>
                  <a:pt x="5011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2" name="object 582"/>
          <p:cNvSpPr/>
          <p:nvPr/>
        </p:nvSpPr>
        <p:spPr>
          <a:xfrm>
            <a:off x="6180643" y="428717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3" name="object 583"/>
          <p:cNvSpPr/>
          <p:nvPr/>
        </p:nvSpPr>
        <p:spPr>
          <a:xfrm>
            <a:off x="6185462" y="428717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4" name="object 584"/>
          <p:cNvSpPr/>
          <p:nvPr/>
        </p:nvSpPr>
        <p:spPr>
          <a:xfrm>
            <a:off x="6190281" y="428717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5" name="object 585"/>
          <p:cNvSpPr/>
          <p:nvPr/>
        </p:nvSpPr>
        <p:spPr>
          <a:xfrm>
            <a:off x="6195100" y="4287176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6" name="object 586"/>
          <p:cNvSpPr/>
          <p:nvPr/>
        </p:nvSpPr>
        <p:spPr>
          <a:xfrm>
            <a:off x="6199920" y="429322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7" name="object 587"/>
          <p:cNvSpPr/>
          <p:nvPr/>
        </p:nvSpPr>
        <p:spPr>
          <a:xfrm>
            <a:off x="6204739" y="429322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8" name="object 588"/>
          <p:cNvSpPr/>
          <p:nvPr/>
        </p:nvSpPr>
        <p:spPr>
          <a:xfrm>
            <a:off x="6209558" y="429322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9" name="object 589"/>
          <p:cNvSpPr/>
          <p:nvPr/>
        </p:nvSpPr>
        <p:spPr>
          <a:xfrm>
            <a:off x="6209558" y="429322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0" name="object 590"/>
          <p:cNvSpPr/>
          <p:nvPr/>
        </p:nvSpPr>
        <p:spPr>
          <a:xfrm>
            <a:off x="6214378" y="429322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1" name="object 591"/>
          <p:cNvSpPr/>
          <p:nvPr/>
        </p:nvSpPr>
        <p:spPr>
          <a:xfrm>
            <a:off x="6219197" y="429322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2" name="object 592"/>
          <p:cNvSpPr/>
          <p:nvPr/>
        </p:nvSpPr>
        <p:spPr>
          <a:xfrm>
            <a:off x="6224016" y="429322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3" name="object 593"/>
          <p:cNvSpPr/>
          <p:nvPr/>
        </p:nvSpPr>
        <p:spPr>
          <a:xfrm>
            <a:off x="6228835" y="4293220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4" name="object 594"/>
          <p:cNvSpPr/>
          <p:nvPr/>
        </p:nvSpPr>
        <p:spPr>
          <a:xfrm>
            <a:off x="6233654" y="429926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5" name="object 595"/>
          <p:cNvSpPr/>
          <p:nvPr/>
        </p:nvSpPr>
        <p:spPr>
          <a:xfrm>
            <a:off x="6238473" y="429926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6" name="object 596"/>
          <p:cNvSpPr/>
          <p:nvPr/>
        </p:nvSpPr>
        <p:spPr>
          <a:xfrm>
            <a:off x="6243292" y="429926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7" name="object 597"/>
          <p:cNvSpPr/>
          <p:nvPr/>
        </p:nvSpPr>
        <p:spPr>
          <a:xfrm>
            <a:off x="6248112" y="429926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8" name="object 598"/>
          <p:cNvSpPr/>
          <p:nvPr/>
        </p:nvSpPr>
        <p:spPr>
          <a:xfrm>
            <a:off x="6252931" y="429926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9" name="object 599"/>
          <p:cNvSpPr/>
          <p:nvPr/>
        </p:nvSpPr>
        <p:spPr>
          <a:xfrm>
            <a:off x="6252931" y="429926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0" name="object 600"/>
          <p:cNvSpPr/>
          <p:nvPr/>
        </p:nvSpPr>
        <p:spPr>
          <a:xfrm>
            <a:off x="6257750" y="429926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1" name="object 601"/>
          <p:cNvSpPr/>
          <p:nvPr/>
        </p:nvSpPr>
        <p:spPr>
          <a:xfrm>
            <a:off x="6262570" y="4299265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2" name="object 602"/>
          <p:cNvSpPr/>
          <p:nvPr/>
        </p:nvSpPr>
        <p:spPr>
          <a:xfrm>
            <a:off x="6267389" y="4299265"/>
            <a:ext cx="4947" cy="6286"/>
          </a:xfrm>
          <a:custGeom>
            <a:avLst/>
            <a:gdLst/>
            <a:ahLst/>
            <a:cxnLst/>
            <a:rect l="l" t="t" r="r" b="b"/>
            <a:pathLst>
              <a:path w="4947" h="6286">
                <a:moveTo>
                  <a:pt x="0" y="0"/>
                </a:moveTo>
                <a:lnTo>
                  <a:pt x="0" y="0"/>
                </a:lnTo>
                <a:lnTo>
                  <a:pt x="4947" y="6286"/>
                </a:lnTo>
              </a:path>
            </a:pathLst>
          </a:custGeom>
          <a:ln w="52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3" name="object 603"/>
          <p:cNvSpPr/>
          <p:nvPr/>
        </p:nvSpPr>
        <p:spPr>
          <a:xfrm>
            <a:off x="6272336" y="430555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4" name="object 604"/>
          <p:cNvSpPr/>
          <p:nvPr/>
        </p:nvSpPr>
        <p:spPr>
          <a:xfrm>
            <a:off x="6277155" y="430555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5" name="object 605"/>
          <p:cNvSpPr/>
          <p:nvPr/>
        </p:nvSpPr>
        <p:spPr>
          <a:xfrm>
            <a:off x="6281975" y="430555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6" name="object 606"/>
          <p:cNvSpPr/>
          <p:nvPr/>
        </p:nvSpPr>
        <p:spPr>
          <a:xfrm>
            <a:off x="6286794" y="430555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7" name="object 607"/>
          <p:cNvSpPr/>
          <p:nvPr/>
        </p:nvSpPr>
        <p:spPr>
          <a:xfrm>
            <a:off x="6291613" y="430555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8" name="object 608"/>
          <p:cNvSpPr/>
          <p:nvPr/>
        </p:nvSpPr>
        <p:spPr>
          <a:xfrm>
            <a:off x="6296432" y="430555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9" name="object 609"/>
          <p:cNvSpPr/>
          <p:nvPr/>
        </p:nvSpPr>
        <p:spPr>
          <a:xfrm>
            <a:off x="6296432" y="430555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0" name="object 610"/>
          <p:cNvSpPr/>
          <p:nvPr/>
        </p:nvSpPr>
        <p:spPr>
          <a:xfrm>
            <a:off x="6301252" y="4305551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1" name="object 611"/>
          <p:cNvSpPr/>
          <p:nvPr/>
        </p:nvSpPr>
        <p:spPr>
          <a:xfrm>
            <a:off x="6306071" y="4305551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2" name="object 612"/>
          <p:cNvSpPr/>
          <p:nvPr/>
        </p:nvSpPr>
        <p:spPr>
          <a:xfrm>
            <a:off x="6310890" y="431159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3" name="object 613"/>
          <p:cNvSpPr/>
          <p:nvPr/>
        </p:nvSpPr>
        <p:spPr>
          <a:xfrm>
            <a:off x="6315709" y="431159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4" name="object 614"/>
          <p:cNvSpPr/>
          <p:nvPr/>
        </p:nvSpPr>
        <p:spPr>
          <a:xfrm>
            <a:off x="6320528" y="431159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5" name="object 615"/>
          <p:cNvSpPr/>
          <p:nvPr/>
        </p:nvSpPr>
        <p:spPr>
          <a:xfrm>
            <a:off x="6325348" y="431159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6" name="object 616"/>
          <p:cNvSpPr/>
          <p:nvPr/>
        </p:nvSpPr>
        <p:spPr>
          <a:xfrm>
            <a:off x="6330167" y="431159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7" name="object 617"/>
          <p:cNvSpPr/>
          <p:nvPr/>
        </p:nvSpPr>
        <p:spPr>
          <a:xfrm>
            <a:off x="6334986" y="431159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8" name="object 618"/>
          <p:cNvSpPr/>
          <p:nvPr/>
        </p:nvSpPr>
        <p:spPr>
          <a:xfrm>
            <a:off x="6339805" y="431159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9" name="object 619"/>
          <p:cNvSpPr/>
          <p:nvPr/>
        </p:nvSpPr>
        <p:spPr>
          <a:xfrm>
            <a:off x="6339805" y="431159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0" name="object 620"/>
          <p:cNvSpPr/>
          <p:nvPr/>
        </p:nvSpPr>
        <p:spPr>
          <a:xfrm>
            <a:off x="6344625" y="431159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1" name="object 621"/>
          <p:cNvSpPr/>
          <p:nvPr/>
        </p:nvSpPr>
        <p:spPr>
          <a:xfrm>
            <a:off x="6349444" y="4311596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2" name="object 622"/>
          <p:cNvSpPr/>
          <p:nvPr/>
        </p:nvSpPr>
        <p:spPr>
          <a:xfrm>
            <a:off x="6354263" y="4311596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3" name="object 623"/>
          <p:cNvSpPr/>
          <p:nvPr/>
        </p:nvSpPr>
        <p:spPr>
          <a:xfrm>
            <a:off x="6359082" y="431764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4" name="object 624"/>
          <p:cNvSpPr/>
          <p:nvPr/>
        </p:nvSpPr>
        <p:spPr>
          <a:xfrm>
            <a:off x="6363901" y="4317640"/>
            <a:ext cx="5011" cy="0"/>
          </a:xfrm>
          <a:custGeom>
            <a:avLst/>
            <a:gdLst/>
            <a:ahLst/>
            <a:cxnLst/>
            <a:rect l="l" t="t" r="r" b="b"/>
            <a:pathLst>
              <a:path w="5011" h="0">
                <a:moveTo>
                  <a:pt x="0" y="0"/>
                </a:moveTo>
                <a:lnTo>
                  <a:pt x="5011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5" name="object 625"/>
          <p:cNvSpPr/>
          <p:nvPr/>
        </p:nvSpPr>
        <p:spPr>
          <a:xfrm>
            <a:off x="6368913" y="431764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6" name="object 626"/>
          <p:cNvSpPr/>
          <p:nvPr/>
        </p:nvSpPr>
        <p:spPr>
          <a:xfrm>
            <a:off x="6373733" y="431764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7" name="object 627"/>
          <p:cNvSpPr/>
          <p:nvPr/>
        </p:nvSpPr>
        <p:spPr>
          <a:xfrm>
            <a:off x="6378552" y="431764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8" name="object 628"/>
          <p:cNvSpPr/>
          <p:nvPr/>
        </p:nvSpPr>
        <p:spPr>
          <a:xfrm>
            <a:off x="6378552" y="431764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9" name="object 629"/>
          <p:cNvSpPr/>
          <p:nvPr/>
        </p:nvSpPr>
        <p:spPr>
          <a:xfrm>
            <a:off x="6383371" y="431764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0" name="object 630"/>
          <p:cNvSpPr/>
          <p:nvPr/>
        </p:nvSpPr>
        <p:spPr>
          <a:xfrm>
            <a:off x="6388190" y="431764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1" name="object 631"/>
          <p:cNvSpPr/>
          <p:nvPr/>
        </p:nvSpPr>
        <p:spPr>
          <a:xfrm>
            <a:off x="6393009" y="431764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2" name="object 632"/>
          <p:cNvSpPr/>
          <p:nvPr/>
        </p:nvSpPr>
        <p:spPr>
          <a:xfrm>
            <a:off x="6397828" y="431764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3" name="object 633"/>
          <p:cNvSpPr/>
          <p:nvPr/>
        </p:nvSpPr>
        <p:spPr>
          <a:xfrm>
            <a:off x="6402648" y="4317640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4" name="object 634"/>
          <p:cNvSpPr/>
          <p:nvPr/>
        </p:nvSpPr>
        <p:spPr>
          <a:xfrm>
            <a:off x="6407467" y="4317640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5" name="object 635"/>
          <p:cNvSpPr/>
          <p:nvPr/>
        </p:nvSpPr>
        <p:spPr>
          <a:xfrm>
            <a:off x="6412286" y="432368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6" name="object 636"/>
          <p:cNvSpPr/>
          <p:nvPr/>
        </p:nvSpPr>
        <p:spPr>
          <a:xfrm>
            <a:off x="6417105" y="432368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7" name="object 637"/>
          <p:cNvSpPr/>
          <p:nvPr/>
        </p:nvSpPr>
        <p:spPr>
          <a:xfrm>
            <a:off x="6421925" y="432368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8" name="object 638"/>
          <p:cNvSpPr/>
          <p:nvPr/>
        </p:nvSpPr>
        <p:spPr>
          <a:xfrm>
            <a:off x="6421925" y="432368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9" name="object 639"/>
          <p:cNvSpPr/>
          <p:nvPr/>
        </p:nvSpPr>
        <p:spPr>
          <a:xfrm>
            <a:off x="6426744" y="432368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0" name="object 640"/>
          <p:cNvSpPr/>
          <p:nvPr/>
        </p:nvSpPr>
        <p:spPr>
          <a:xfrm>
            <a:off x="6431563" y="432368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1" name="object 641"/>
          <p:cNvSpPr/>
          <p:nvPr/>
        </p:nvSpPr>
        <p:spPr>
          <a:xfrm>
            <a:off x="6436382" y="432368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2" name="object 642"/>
          <p:cNvSpPr/>
          <p:nvPr/>
        </p:nvSpPr>
        <p:spPr>
          <a:xfrm>
            <a:off x="6441201" y="432368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3" name="object 643"/>
          <p:cNvSpPr/>
          <p:nvPr/>
        </p:nvSpPr>
        <p:spPr>
          <a:xfrm>
            <a:off x="6446021" y="432368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4" name="object 644"/>
          <p:cNvSpPr/>
          <p:nvPr/>
        </p:nvSpPr>
        <p:spPr>
          <a:xfrm>
            <a:off x="6450840" y="432368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5" name="object 645"/>
          <p:cNvSpPr/>
          <p:nvPr/>
        </p:nvSpPr>
        <p:spPr>
          <a:xfrm>
            <a:off x="6455659" y="432368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6" name="object 646"/>
          <p:cNvSpPr/>
          <p:nvPr/>
        </p:nvSpPr>
        <p:spPr>
          <a:xfrm>
            <a:off x="6460478" y="4323684"/>
            <a:ext cx="4947" cy="0"/>
          </a:xfrm>
          <a:custGeom>
            <a:avLst/>
            <a:gdLst/>
            <a:ahLst/>
            <a:cxnLst/>
            <a:rect l="l" t="t" r="r" b="b"/>
            <a:pathLst>
              <a:path w="4947" h="0">
                <a:moveTo>
                  <a:pt x="0" y="0"/>
                </a:moveTo>
                <a:lnTo>
                  <a:pt x="4947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7" name="object 647"/>
          <p:cNvSpPr/>
          <p:nvPr/>
        </p:nvSpPr>
        <p:spPr>
          <a:xfrm>
            <a:off x="6465426" y="432368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8" name="object 648"/>
          <p:cNvSpPr/>
          <p:nvPr/>
        </p:nvSpPr>
        <p:spPr>
          <a:xfrm>
            <a:off x="6465426" y="4323684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9" name="object 649"/>
          <p:cNvSpPr/>
          <p:nvPr/>
        </p:nvSpPr>
        <p:spPr>
          <a:xfrm>
            <a:off x="6470245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0" name="object 650"/>
          <p:cNvSpPr/>
          <p:nvPr/>
        </p:nvSpPr>
        <p:spPr>
          <a:xfrm>
            <a:off x="6475064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1" name="object 651"/>
          <p:cNvSpPr/>
          <p:nvPr/>
        </p:nvSpPr>
        <p:spPr>
          <a:xfrm>
            <a:off x="6479883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2" name="object 652"/>
          <p:cNvSpPr/>
          <p:nvPr/>
        </p:nvSpPr>
        <p:spPr>
          <a:xfrm>
            <a:off x="6484703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3" name="object 653"/>
          <p:cNvSpPr/>
          <p:nvPr/>
        </p:nvSpPr>
        <p:spPr>
          <a:xfrm>
            <a:off x="6489522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4" name="object 654"/>
          <p:cNvSpPr/>
          <p:nvPr/>
        </p:nvSpPr>
        <p:spPr>
          <a:xfrm>
            <a:off x="6494341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5" name="object 655"/>
          <p:cNvSpPr/>
          <p:nvPr/>
        </p:nvSpPr>
        <p:spPr>
          <a:xfrm>
            <a:off x="6499161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6" name="object 656"/>
          <p:cNvSpPr/>
          <p:nvPr/>
        </p:nvSpPr>
        <p:spPr>
          <a:xfrm>
            <a:off x="6503979" y="4329729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7" name="object 657"/>
          <p:cNvSpPr/>
          <p:nvPr/>
        </p:nvSpPr>
        <p:spPr>
          <a:xfrm>
            <a:off x="6503979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8" name="object 658"/>
          <p:cNvSpPr/>
          <p:nvPr/>
        </p:nvSpPr>
        <p:spPr>
          <a:xfrm>
            <a:off x="6508799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9" name="object 659"/>
          <p:cNvSpPr/>
          <p:nvPr/>
        </p:nvSpPr>
        <p:spPr>
          <a:xfrm>
            <a:off x="6513618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0" name="object 660"/>
          <p:cNvSpPr/>
          <p:nvPr/>
        </p:nvSpPr>
        <p:spPr>
          <a:xfrm>
            <a:off x="6518437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1" name="object 661"/>
          <p:cNvSpPr/>
          <p:nvPr/>
        </p:nvSpPr>
        <p:spPr>
          <a:xfrm>
            <a:off x="6523256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2" name="object 662"/>
          <p:cNvSpPr/>
          <p:nvPr/>
        </p:nvSpPr>
        <p:spPr>
          <a:xfrm>
            <a:off x="6528075" y="4329729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3" name="object 663"/>
          <p:cNvSpPr/>
          <p:nvPr/>
        </p:nvSpPr>
        <p:spPr>
          <a:xfrm>
            <a:off x="6532895" y="4329729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4" name="object 664"/>
          <p:cNvSpPr/>
          <p:nvPr/>
        </p:nvSpPr>
        <p:spPr>
          <a:xfrm>
            <a:off x="6537714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5" name="object 665"/>
          <p:cNvSpPr/>
          <p:nvPr/>
        </p:nvSpPr>
        <p:spPr>
          <a:xfrm>
            <a:off x="6542533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6" name="object 666"/>
          <p:cNvSpPr/>
          <p:nvPr/>
        </p:nvSpPr>
        <p:spPr>
          <a:xfrm>
            <a:off x="6547353" y="433577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7" name="object 667"/>
          <p:cNvSpPr/>
          <p:nvPr/>
        </p:nvSpPr>
        <p:spPr>
          <a:xfrm>
            <a:off x="6547353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8" name="object 668"/>
          <p:cNvSpPr/>
          <p:nvPr/>
        </p:nvSpPr>
        <p:spPr>
          <a:xfrm>
            <a:off x="6552172" y="4335774"/>
            <a:ext cx="4947" cy="0"/>
          </a:xfrm>
          <a:custGeom>
            <a:avLst/>
            <a:gdLst/>
            <a:ahLst/>
            <a:cxnLst/>
            <a:rect l="l" t="t" r="r" b="b"/>
            <a:pathLst>
              <a:path w="4947" h="0">
                <a:moveTo>
                  <a:pt x="0" y="0"/>
                </a:moveTo>
                <a:lnTo>
                  <a:pt x="4947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9" name="object 669"/>
          <p:cNvSpPr/>
          <p:nvPr/>
        </p:nvSpPr>
        <p:spPr>
          <a:xfrm>
            <a:off x="6557119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0" name="object 670"/>
          <p:cNvSpPr/>
          <p:nvPr/>
        </p:nvSpPr>
        <p:spPr>
          <a:xfrm>
            <a:off x="6561939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1" name="object 671"/>
          <p:cNvSpPr/>
          <p:nvPr/>
        </p:nvSpPr>
        <p:spPr>
          <a:xfrm>
            <a:off x="6566758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2" name="object 672"/>
          <p:cNvSpPr/>
          <p:nvPr/>
        </p:nvSpPr>
        <p:spPr>
          <a:xfrm>
            <a:off x="6571577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3" name="object 673"/>
          <p:cNvSpPr/>
          <p:nvPr/>
        </p:nvSpPr>
        <p:spPr>
          <a:xfrm>
            <a:off x="6576397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4" name="object 674"/>
          <p:cNvSpPr/>
          <p:nvPr/>
        </p:nvSpPr>
        <p:spPr>
          <a:xfrm>
            <a:off x="6581216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5" name="object 675"/>
          <p:cNvSpPr/>
          <p:nvPr/>
        </p:nvSpPr>
        <p:spPr>
          <a:xfrm>
            <a:off x="6586035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6" name="object 676"/>
          <p:cNvSpPr/>
          <p:nvPr/>
        </p:nvSpPr>
        <p:spPr>
          <a:xfrm>
            <a:off x="6590854" y="4335774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7" name="object 677"/>
          <p:cNvSpPr/>
          <p:nvPr/>
        </p:nvSpPr>
        <p:spPr>
          <a:xfrm>
            <a:off x="6590854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8" name="object 678"/>
          <p:cNvSpPr/>
          <p:nvPr/>
        </p:nvSpPr>
        <p:spPr>
          <a:xfrm>
            <a:off x="6595673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9" name="object 679"/>
          <p:cNvSpPr/>
          <p:nvPr/>
        </p:nvSpPr>
        <p:spPr>
          <a:xfrm>
            <a:off x="6600492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0" name="object 680"/>
          <p:cNvSpPr/>
          <p:nvPr/>
        </p:nvSpPr>
        <p:spPr>
          <a:xfrm>
            <a:off x="6605312" y="4335774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1" name="object 681"/>
          <p:cNvSpPr/>
          <p:nvPr/>
        </p:nvSpPr>
        <p:spPr>
          <a:xfrm>
            <a:off x="6610131" y="4335774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2" name="object 682"/>
          <p:cNvSpPr/>
          <p:nvPr/>
        </p:nvSpPr>
        <p:spPr>
          <a:xfrm>
            <a:off x="6614950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3" name="object 683"/>
          <p:cNvSpPr/>
          <p:nvPr/>
        </p:nvSpPr>
        <p:spPr>
          <a:xfrm>
            <a:off x="6619769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4" name="object 684"/>
          <p:cNvSpPr/>
          <p:nvPr/>
        </p:nvSpPr>
        <p:spPr>
          <a:xfrm>
            <a:off x="6624588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5" name="object 685"/>
          <p:cNvSpPr/>
          <p:nvPr/>
        </p:nvSpPr>
        <p:spPr>
          <a:xfrm>
            <a:off x="6629407" y="434181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6" name="object 686"/>
          <p:cNvSpPr/>
          <p:nvPr/>
        </p:nvSpPr>
        <p:spPr>
          <a:xfrm>
            <a:off x="6629407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7" name="object 687"/>
          <p:cNvSpPr/>
          <p:nvPr/>
        </p:nvSpPr>
        <p:spPr>
          <a:xfrm>
            <a:off x="6634227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8" name="object 688"/>
          <p:cNvSpPr/>
          <p:nvPr/>
        </p:nvSpPr>
        <p:spPr>
          <a:xfrm>
            <a:off x="6639046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9" name="object 689"/>
          <p:cNvSpPr/>
          <p:nvPr/>
        </p:nvSpPr>
        <p:spPr>
          <a:xfrm>
            <a:off x="6643865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0" name="object 690"/>
          <p:cNvSpPr/>
          <p:nvPr/>
        </p:nvSpPr>
        <p:spPr>
          <a:xfrm>
            <a:off x="6648684" y="4341818"/>
            <a:ext cx="5011" cy="0"/>
          </a:xfrm>
          <a:custGeom>
            <a:avLst/>
            <a:gdLst/>
            <a:ahLst/>
            <a:cxnLst/>
            <a:rect l="l" t="t" r="r" b="b"/>
            <a:pathLst>
              <a:path w="5011" h="0">
                <a:moveTo>
                  <a:pt x="0" y="0"/>
                </a:moveTo>
                <a:lnTo>
                  <a:pt x="5011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1" name="object 691"/>
          <p:cNvSpPr/>
          <p:nvPr/>
        </p:nvSpPr>
        <p:spPr>
          <a:xfrm>
            <a:off x="6653696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2" name="object 692"/>
          <p:cNvSpPr/>
          <p:nvPr/>
        </p:nvSpPr>
        <p:spPr>
          <a:xfrm>
            <a:off x="6658516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3" name="object 693"/>
          <p:cNvSpPr/>
          <p:nvPr/>
        </p:nvSpPr>
        <p:spPr>
          <a:xfrm>
            <a:off x="6663335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4" name="object 694"/>
          <p:cNvSpPr/>
          <p:nvPr/>
        </p:nvSpPr>
        <p:spPr>
          <a:xfrm>
            <a:off x="6668154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5" name="object 695"/>
          <p:cNvSpPr/>
          <p:nvPr/>
        </p:nvSpPr>
        <p:spPr>
          <a:xfrm>
            <a:off x="6672973" y="434181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6" name="object 696"/>
          <p:cNvSpPr/>
          <p:nvPr/>
        </p:nvSpPr>
        <p:spPr>
          <a:xfrm>
            <a:off x="6672973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7" name="object 697"/>
          <p:cNvSpPr/>
          <p:nvPr/>
        </p:nvSpPr>
        <p:spPr>
          <a:xfrm>
            <a:off x="6677793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8" name="object 698"/>
          <p:cNvSpPr/>
          <p:nvPr/>
        </p:nvSpPr>
        <p:spPr>
          <a:xfrm>
            <a:off x="6682612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9" name="object 699"/>
          <p:cNvSpPr/>
          <p:nvPr/>
        </p:nvSpPr>
        <p:spPr>
          <a:xfrm>
            <a:off x="6687431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0" name="object 700"/>
          <p:cNvSpPr/>
          <p:nvPr/>
        </p:nvSpPr>
        <p:spPr>
          <a:xfrm>
            <a:off x="6692250" y="4341818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1" name="object 701"/>
          <p:cNvSpPr/>
          <p:nvPr/>
        </p:nvSpPr>
        <p:spPr>
          <a:xfrm>
            <a:off x="6697069" y="4341818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2" name="object 702"/>
          <p:cNvSpPr/>
          <p:nvPr/>
        </p:nvSpPr>
        <p:spPr>
          <a:xfrm>
            <a:off x="6701888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3" name="object 703"/>
          <p:cNvSpPr/>
          <p:nvPr/>
        </p:nvSpPr>
        <p:spPr>
          <a:xfrm>
            <a:off x="6706708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4" name="object 704"/>
          <p:cNvSpPr/>
          <p:nvPr/>
        </p:nvSpPr>
        <p:spPr>
          <a:xfrm>
            <a:off x="6711527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5" name="object 705"/>
          <p:cNvSpPr/>
          <p:nvPr/>
        </p:nvSpPr>
        <p:spPr>
          <a:xfrm>
            <a:off x="6716346" y="434786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6" name="object 706"/>
          <p:cNvSpPr/>
          <p:nvPr/>
        </p:nvSpPr>
        <p:spPr>
          <a:xfrm>
            <a:off x="6716346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7" name="object 707"/>
          <p:cNvSpPr/>
          <p:nvPr/>
        </p:nvSpPr>
        <p:spPr>
          <a:xfrm>
            <a:off x="6721165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8" name="object 708"/>
          <p:cNvSpPr/>
          <p:nvPr/>
        </p:nvSpPr>
        <p:spPr>
          <a:xfrm>
            <a:off x="6725984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9" name="object 709"/>
          <p:cNvSpPr/>
          <p:nvPr/>
        </p:nvSpPr>
        <p:spPr>
          <a:xfrm>
            <a:off x="6730803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0" name="object 710"/>
          <p:cNvSpPr/>
          <p:nvPr/>
        </p:nvSpPr>
        <p:spPr>
          <a:xfrm>
            <a:off x="6735622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1" name="object 711"/>
          <p:cNvSpPr/>
          <p:nvPr/>
        </p:nvSpPr>
        <p:spPr>
          <a:xfrm>
            <a:off x="6740442" y="4347862"/>
            <a:ext cx="5011" cy="0"/>
          </a:xfrm>
          <a:custGeom>
            <a:avLst/>
            <a:gdLst/>
            <a:ahLst/>
            <a:cxnLst/>
            <a:rect l="l" t="t" r="r" b="b"/>
            <a:pathLst>
              <a:path w="5011" h="0">
                <a:moveTo>
                  <a:pt x="0" y="0"/>
                </a:moveTo>
                <a:lnTo>
                  <a:pt x="5011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2" name="object 712"/>
          <p:cNvSpPr/>
          <p:nvPr/>
        </p:nvSpPr>
        <p:spPr>
          <a:xfrm>
            <a:off x="6745454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3" name="object 713"/>
          <p:cNvSpPr/>
          <p:nvPr/>
        </p:nvSpPr>
        <p:spPr>
          <a:xfrm>
            <a:off x="6750274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4" name="object 714"/>
          <p:cNvSpPr/>
          <p:nvPr/>
        </p:nvSpPr>
        <p:spPr>
          <a:xfrm>
            <a:off x="6755093" y="434786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5" name="object 715"/>
          <p:cNvSpPr/>
          <p:nvPr/>
        </p:nvSpPr>
        <p:spPr>
          <a:xfrm>
            <a:off x="6755093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6" name="object 716"/>
          <p:cNvSpPr/>
          <p:nvPr/>
        </p:nvSpPr>
        <p:spPr>
          <a:xfrm>
            <a:off x="6759912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7" name="object 717"/>
          <p:cNvSpPr/>
          <p:nvPr/>
        </p:nvSpPr>
        <p:spPr>
          <a:xfrm>
            <a:off x="6764731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8" name="object 718"/>
          <p:cNvSpPr/>
          <p:nvPr/>
        </p:nvSpPr>
        <p:spPr>
          <a:xfrm>
            <a:off x="6769550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9" name="object 719"/>
          <p:cNvSpPr/>
          <p:nvPr/>
        </p:nvSpPr>
        <p:spPr>
          <a:xfrm>
            <a:off x="6774369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0" name="object 720"/>
          <p:cNvSpPr/>
          <p:nvPr/>
        </p:nvSpPr>
        <p:spPr>
          <a:xfrm>
            <a:off x="6779189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1" name="object 721"/>
          <p:cNvSpPr/>
          <p:nvPr/>
        </p:nvSpPr>
        <p:spPr>
          <a:xfrm>
            <a:off x="6784008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2" name="object 722"/>
          <p:cNvSpPr/>
          <p:nvPr/>
        </p:nvSpPr>
        <p:spPr>
          <a:xfrm>
            <a:off x="6788827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3" name="object 723"/>
          <p:cNvSpPr/>
          <p:nvPr/>
        </p:nvSpPr>
        <p:spPr>
          <a:xfrm>
            <a:off x="6793646" y="4347862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4" name="object 724"/>
          <p:cNvSpPr/>
          <p:nvPr/>
        </p:nvSpPr>
        <p:spPr>
          <a:xfrm>
            <a:off x="6798465" y="434786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5" name="object 725"/>
          <p:cNvSpPr/>
          <p:nvPr/>
        </p:nvSpPr>
        <p:spPr>
          <a:xfrm>
            <a:off x="6798465" y="4347862"/>
            <a:ext cx="4819" cy="6044"/>
          </a:xfrm>
          <a:custGeom>
            <a:avLst/>
            <a:gdLst/>
            <a:ahLst/>
            <a:cxnLst/>
            <a:rect l="l" t="t" r="r" b="b"/>
            <a:pathLst>
              <a:path w="4819" h="6044">
                <a:moveTo>
                  <a:pt x="0" y="0"/>
                </a:moveTo>
                <a:lnTo>
                  <a:pt x="0" y="0"/>
                </a:lnTo>
                <a:lnTo>
                  <a:pt x="4819" y="6044"/>
                </a:lnTo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6" name="object 726"/>
          <p:cNvSpPr/>
          <p:nvPr/>
        </p:nvSpPr>
        <p:spPr>
          <a:xfrm>
            <a:off x="6803284" y="435390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7" name="object 727"/>
          <p:cNvSpPr/>
          <p:nvPr/>
        </p:nvSpPr>
        <p:spPr>
          <a:xfrm>
            <a:off x="6808104" y="435390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8" name="object 728"/>
          <p:cNvSpPr/>
          <p:nvPr/>
        </p:nvSpPr>
        <p:spPr>
          <a:xfrm>
            <a:off x="6812923" y="435390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9" name="object 729"/>
          <p:cNvSpPr/>
          <p:nvPr/>
        </p:nvSpPr>
        <p:spPr>
          <a:xfrm>
            <a:off x="6817742" y="435390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0" name="object 730"/>
          <p:cNvSpPr/>
          <p:nvPr/>
        </p:nvSpPr>
        <p:spPr>
          <a:xfrm>
            <a:off x="6822561" y="435390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1" name="object 731"/>
          <p:cNvSpPr/>
          <p:nvPr/>
        </p:nvSpPr>
        <p:spPr>
          <a:xfrm>
            <a:off x="6827380" y="435390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2" name="object 732"/>
          <p:cNvSpPr/>
          <p:nvPr/>
        </p:nvSpPr>
        <p:spPr>
          <a:xfrm>
            <a:off x="6832200" y="435390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3" name="object 733"/>
          <p:cNvSpPr/>
          <p:nvPr/>
        </p:nvSpPr>
        <p:spPr>
          <a:xfrm>
            <a:off x="6837019" y="4353907"/>
            <a:ext cx="4947" cy="0"/>
          </a:xfrm>
          <a:custGeom>
            <a:avLst/>
            <a:gdLst/>
            <a:ahLst/>
            <a:cxnLst/>
            <a:rect l="l" t="t" r="r" b="b"/>
            <a:pathLst>
              <a:path w="4947" h="0">
                <a:moveTo>
                  <a:pt x="0" y="0"/>
                </a:moveTo>
                <a:lnTo>
                  <a:pt x="4947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4" name="object 734"/>
          <p:cNvSpPr/>
          <p:nvPr/>
        </p:nvSpPr>
        <p:spPr>
          <a:xfrm>
            <a:off x="6841966" y="435390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5" name="object 735"/>
          <p:cNvSpPr/>
          <p:nvPr/>
        </p:nvSpPr>
        <p:spPr>
          <a:xfrm>
            <a:off x="6841966" y="435390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6" name="object 736"/>
          <p:cNvSpPr/>
          <p:nvPr/>
        </p:nvSpPr>
        <p:spPr>
          <a:xfrm>
            <a:off x="6846786" y="435390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7" name="object 737"/>
          <p:cNvSpPr/>
          <p:nvPr/>
        </p:nvSpPr>
        <p:spPr>
          <a:xfrm>
            <a:off x="6851605" y="435390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8" name="object 738"/>
          <p:cNvSpPr/>
          <p:nvPr/>
        </p:nvSpPr>
        <p:spPr>
          <a:xfrm>
            <a:off x="6856424" y="4353907"/>
            <a:ext cx="4819" cy="0"/>
          </a:xfrm>
          <a:custGeom>
            <a:avLst/>
            <a:gdLst/>
            <a:ahLst/>
            <a:cxnLst/>
            <a:rect l="l" t="t" r="r" b="b"/>
            <a:pathLst>
              <a:path w="4819" h="0">
                <a:moveTo>
                  <a:pt x="0" y="0"/>
                </a:moveTo>
                <a:lnTo>
                  <a:pt x="4819" y="0"/>
                </a:lnTo>
              </a:path>
            </a:pathLst>
          </a:custGeom>
          <a:ln w="60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9" name="object 739"/>
          <p:cNvSpPr txBox="1"/>
          <p:nvPr/>
        </p:nvSpPr>
        <p:spPr>
          <a:xfrm>
            <a:off x="5417239" y="5376640"/>
            <a:ext cx="9144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-5</a:t>
            </a:r>
            <a:endParaRPr sz="750">
              <a:latin typeface="Arial"/>
              <a:cs typeface="Arial"/>
            </a:endParaRPr>
          </a:p>
        </p:txBody>
      </p:sp>
      <p:sp>
        <p:nvSpPr>
          <p:cNvPr id="740" name="object 740"/>
          <p:cNvSpPr txBox="1"/>
          <p:nvPr/>
        </p:nvSpPr>
        <p:spPr>
          <a:xfrm>
            <a:off x="5417239" y="5170726"/>
            <a:ext cx="9144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-4</a:t>
            </a:r>
            <a:endParaRPr sz="750">
              <a:latin typeface="Arial"/>
              <a:cs typeface="Arial"/>
            </a:endParaRPr>
          </a:p>
        </p:txBody>
      </p:sp>
      <p:sp>
        <p:nvSpPr>
          <p:cNvPr id="741" name="object 741"/>
          <p:cNvSpPr txBox="1"/>
          <p:nvPr/>
        </p:nvSpPr>
        <p:spPr>
          <a:xfrm>
            <a:off x="5417239" y="4764739"/>
            <a:ext cx="91440" cy="332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-2</a:t>
            </a:r>
            <a:endParaRPr sz="7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-3</a:t>
            </a:r>
            <a:endParaRPr sz="750">
              <a:latin typeface="Arial"/>
              <a:cs typeface="Arial"/>
            </a:endParaRPr>
          </a:p>
        </p:txBody>
      </p:sp>
      <p:sp>
        <p:nvSpPr>
          <p:cNvPr id="742" name="object 742"/>
          <p:cNvSpPr txBox="1"/>
          <p:nvPr/>
        </p:nvSpPr>
        <p:spPr>
          <a:xfrm>
            <a:off x="5417239" y="4564668"/>
            <a:ext cx="9144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-1</a:t>
            </a:r>
            <a:endParaRPr sz="750">
              <a:latin typeface="Arial"/>
              <a:cs typeface="Arial"/>
            </a:endParaRPr>
          </a:p>
        </p:txBody>
      </p:sp>
      <p:sp>
        <p:nvSpPr>
          <p:cNvPr id="743" name="object 743"/>
          <p:cNvSpPr txBox="1"/>
          <p:nvPr/>
        </p:nvSpPr>
        <p:spPr>
          <a:xfrm>
            <a:off x="5441335" y="4358592"/>
            <a:ext cx="6858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744" name="object 744"/>
          <p:cNvSpPr txBox="1"/>
          <p:nvPr/>
        </p:nvSpPr>
        <p:spPr>
          <a:xfrm>
            <a:off x="5441335" y="3952565"/>
            <a:ext cx="68580" cy="327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745" name="object 745"/>
          <p:cNvSpPr txBox="1"/>
          <p:nvPr/>
        </p:nvSpPr>
        <p:spPr>
          <a:xfrm>
            <a:off x="5441335" y="3340705"/>
            <a:ext cx="68580" cy="532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746" name="object 746"/>
          <p:cNvSpPr txBox="1"/>
          <p:nvPr/>
        </p:nvSpPr>
        <p:spPr>
          <a:xfrm>
            <a:off x="4215168" y="4498018"/>
            <a:ext cx="9144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-3</a:t>
            </a:r>
            <a:endParaRPr sz="750">
              <a:latin typeface="Arial"/>
              <a:cs typeface="Arial"/>
            </a:endParaRPr>
          </a:p>
        </p:txBody>
      </p:sp>
      <p:sp>
        <p:nvSpPr>
          <p:cNvPr id="747" name="object 747"/>
          <p:cNvSpPr txBox="1"/>
          <p:nvPr/>
        </p:nvSpPr>
        <p:spPr>
          <a:xfrm>
            <a:off x="4649700" y="4498018"/>
            <a:ext cx="9144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-2</a:t>
            </a:r>
            <a:endParaRPr sz="750">
              <a:latin typeface="Arial"/>
              <a:cs typeface="Arial"/>
            </a:endParaRPr>
          </a:p>
        </p:txBody>
      </p:sp>
      <p:sp>
        <p:nvSpPr>
          <p:cNvPr id="748" name="object 748"/>
          <p:cNvSpPr txBox="1"/>
          <p:nvPr/>
        </p:nvSpPr>
        <p:spPr>
          <a:xfrm>
            <a:off x="5079252" y="4498018"/>
            <a:ext cx="9144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-1</a:t>
            </a:r>
            <a:endParaRPr sz="750">
              <a:latin typeface="Arial"/>
              <a:cs typeface="Arial"/>
            </a:endParaRPr>
          </a:p>
        </p:txBody>
      </p:sp>
      <p:sp>
        <p:nvSpPr>
          <p:cNvPr id="749" name="object 749"/>
          <p:cNvSpPr txBox="1"/>
          <p:nvPr/>
        </p:nvSpPr>
        <p:spPr>
          <a:xfrm>
            <a:off x="5528273" y="4498018"/>
            <a:ext cx="6858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750" name="object 750"/>
          <p:cNvSpPr txBox="1"/>
          <p:nvPr/>
        </p:nvSpPr>
        <p:spPr>
          <a:xfrm>
            <a:off x="5962645" y="4498018"/>
            <a:ext cx="6858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751" name="object 751"/>
          <p:cNvSpPr txBox="1"/>
          <p:nvPr/>
        </p:nvSpPr>
        <p:spPr>
          <a:xfrm>
            <a:off x="6392325" y="4498018"/>
            <a:ext cx="6858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752" name="object 752"/>
          <p:cNvSpPr txBox="1"/>
          <p:nvPr/>
        </p:nvSpPr>
        <p:spPr>
          <a:xfrm>
            <a:off x="6826889" y="4498018"/>
            <a:ext cx="6858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-80"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753" name="object 753"/>
          <p:cNvSpPr/>
          <p:nvPr/>
        </p:nvSpPr>
        <p:spPr>
          <a:xfrm>
            <a:off x="2325110" y="954700"/>
            <a:ext cx="24300" cy="13749"/>
          </a:xfrm>
          <a:custGeom>
            <a:avLst/>
            <a:gdLst/>
            <a:ahLst/>
            <a:cxnLst/>
            <a:rect l="l" t="t" r="r" b="b"/>
            <a:pathLst>
              <a:path w="24300" h="13749">
                <a:moveTo>
                  <a:pt x="0" y="13749"/>
                </a:moveTo>
                <a:lnTo>
                  <a:pt x="24300" y="0"/>
                </a:lnTo>
              </a:path>
            </a:pathLst>
          </a:custGeom>
          <a:ln w="76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4" name="object 754"/>
          <p:cNvSpPr/>
          <p:nvPr/>
        </p:nvSpPr>
        <p:spPr>
          <a:xfrm>
            <a:off x="2349411" y="958515"/>
            <a:ext cx="35188" cy="72227"/>
          </a:xfrm>
          <a:custGeom>
            <a:avLst/>
            <a:gdLst/>
            <a:ahLst/>
            <a:cxnLst/>
            <a:rect l="l" t="t" r="r" b="b"/>
            <a:pathLst>
              <a:path w="35188" h="72227">
                <a:moveTo>
                  <a:pt x="0" y="0"/>
                </a:moveTo>
                <a:lnTo>
                  <a:pt x="35188" y="72227"/>
                </a:lnTo>
              </a:path>
            </a:pathLst>
          </a:custGeom>
          <a:ln w="156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5" name="object 755"/>
          <p:cNvSpPr/>
          <p:nvPr/>
        </p:nvSpPr>
        <p:spPr>
          <a:xfrm>
            <a:off x="2388544" y="819432"/>
            <a:ext cx="46391" cy="211310"/>
          </a:xfrm>
          <a:custGeom>
            <a:avLst/>
            <a:gdLst/>
            <a:ahLst/>
            <a:cxnLst/>
            <a:rect l="l" t="t" r="r" b="b"/>
            <a:pathLst>
              <a:path w="46391" h="211310">
                <a:moveTo>
                  <a:pt x="0" y="211310"/>
                </a:moveTo>
                <a:lnTo>
                  <a:pt x="46391" y="0"/>
                </a:lnTo>
              </a:path>
            </a:pathLst>
          </a:custGeom>
          <a:ln w="78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6" name="object 756"/>
          <p:cNvSpPr/>
          <p:nvPr/>
        </p:nvSpPr>
        <p:spPr>
          <a:xfrm>
            <a:off x="2434936" y="819432"/>
            <a:ext cx="455713" cy="0"/>
          </a:xfrm>
          <a:custGeom>
            <a:avLst/>
            <a:gdLst/>
            <a:ahLst/>
            <a:cxnLst/>
            <a:rect l="l" t="t" r="r" b="b"/>
            <a:pathLst>
              <a:path w="455713" h="0">
                <a:moveTo>
                  <a:pt x="0" y="0"/>
                </a:moveTo>
                <a:lnTo>
                  <a:pt x="455713" y="0"/>
                </a:lnTo>
              </a:path>
            </a:pathLst>
          </a:custGeom>
          <a:ln w="76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7" name="object 757"/>
          <p:cNvSpPr/>
          <p:nvPr/>
        </p:nvSpPr>
        <p:spPr>
          <a:xfrm>
            <a:off x="2060487" y="1093402"/>
            <a:ext cx="846414" cy="0"/>
          </a:xfrm>
          <a:custGeom>
            <a:avLst/>
            <a:gdLst/>
            <a:ahLst/>
            <a:cxnLst/>
            <a:rect l="l" t="t" r="r" b="b"/>
            <a:pathLst>
              <a:path w="846414" h="0">
                <a:moveTo>
                  <a:pt x="0" y="0"/>
                </a:moveTo>
                <a:lnTo>
                  <a:pt x="846414" y="0"/>
                </a:lnTo>
              </a:path>
            </a:pathLst>
          </a:custGeom>
          <a:ln w="76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8" name="object 758"/>
          <p:cNvSpPr txBox="1"/>
          <p:nvPr/>
        </p:nvSpPr>
        <p:spPr>
          <a:xfrm>
            <a:off x="436833" y="892754"/>
            <a:ext cx="1630680" cy="487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2300"/>
              </a:lnSpc>
            </a:pPr>
            <a:r>
              <a:rPr dirty="0" smtClean="0" sz="1950" spc="-229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7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3831" sz="2175" spc="37">
                <a:latin typeface="Symbol"/>
                <a:cs typeface="Symbol"/>
              </a:rPr>
              <a:t></a:t>
            </a:r>
            <a:endParaRPr baseline="-3831" sz="2175">
              <a:latin typeface="Symbol"/>
              <a:cs typeface="Symbol"/>
            </a:endParaRPr>
          </a:p>
          <a:p>
            <a:pPr algn="r" marR="12700">
              <a:lnSpc>
                <a:spcPts val="1460"/>
              </a:lnSpc>
            </a:pPr>
            <a:r>
              <a:rPr dirty="0" smtClean="0" sz="1450" spc="25">
                <a:latin typeface="Symbol"/>
                <a:cs typeface="Symbol"/>
              </a:rPr>
              <a:t>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59" name="object 759"/>
          <p:cNvSpPr txBox="1"/>
          <p:nvPr/>
        </p:nvSpPr>
        <p:spPr>
          <a:xfrm>
            <a:off x="2906036" y="1149603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60" name="object 760"/>
          <p:cNvSpPr txBox="1"/>
          <p:nvPr/>
        </p:nvSpPr>
        <p:spPr>
          <a:xfrm>
            <a:off x="2906036" y="969240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61" name="object 761"/>
          <p:cNvSpPr txBox="1"/>
          <p:nvPr/>
        </p:nvSpPr>
        <p:spPr>
          <a:xfrm>
            <a:off x="2906036" y="1187814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62" name="object 762"/>
          <p:cNvSpPr txBox="1"/>
          <p:nvPr/>
        </p:nvSpPr>
        <p:spPr>
          <a:xfrm>
            <a:off x="1967422" y="838565"/>
            <a:ext cx="10388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58470" algn="l"/>
              </a:tabLst>
            </a:pPr>
            <a:r>
              <a:rPr dirty="0" smtClean="0" baseline="15325" sz="2175" spc="7">
                <a:latin typeface="Symbol"/>
                <a:cs typeface="Symbol"/>
              </a:rPr>
              <a:t>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15325" sz="2175" spc="37">
                <a:latin typeface="Symbol"/>
                <a:cs typeface="Symbol"/>
              </a:rPr>
              <a:t></a:t>
            </a:r>
            <a:endParaRPr baseline="15325" sz="2175">
              <a:latin typeface="Symbol"/>
              <a:cs typeface="Symbol"/>
            </a:endParaRPr>
          </a:p>
        </p:txBody>
      </p:sp>
      <p:sp>
        <p:nvSpPr>
          <p:cNvPr id="763" name="object 763"/>
          <p:cNvSpPr txBox="1"/>
          <p:nvPr/>
        </p:nvSpPr>
        <p:spPr>
          <a:xfrm>
            <a:off x="1967422" y="1187814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64" name="object 764"/>
          <p:cNvSpPr txBox="1"/>
          <p:nvPr/>
        </p:nvSpPr>
        <p:spPr>
          <a:xfrm>
            <a:off x="2423498" y="1102221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65" name="object 765"/>
          <p:cNvSpPr/>
          <p:nvPr/>
        </p:nvSpPr>
        <p:spPr>
          <a:xfrm>
            <a:off x="1790678" y="1790568"/>
            <a:ext cx="117856" cy="0"/>
          </a:xfrm>
          <a:custGeom>
            <a:avLst/>
            <a:gdLst/>
            <a:ahLst/>
            <a:cxnLst/>
            <a:rect l="l" t="t" r="r" b="b"/>
            <a:pathLst>
              <a:path w="117856" h="0">
                <a:moveTo>
                  <a:pt x="0" y="0"/>
                </a:moveTo>
                <a:lnTo>
                  <a:pt x="11785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6" name="object 766"/>
          <p:cNvSpPr txBox="1"/>
          <p:nvPr/>
        </p:nvSpPr>
        <p:spPr>
          <a:xfrm>
            <a:off x="1919393" y="1670811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67" name="object 767"/>
          <p:cNvSpPr txBox="1"/>
          <p:nvPr/>
        </p:nvSpPr>
        <p:spPr>
          <a:xfrm>
            <a:off x="1680142" y="1822070"/>
            <a:ext cx="33972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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baseline="7662" sz="2175" spc="44" i="1">
                <a:latin typeface="Times New Roman"/>
                <a:cs typeface="Times New Roman"/>
              </a:rPr>
              <a:t>x</a:t>
            </a:r>
            <a:r>
              <a:rPr dirty="0" smtClean="0" baseline="7662" sz="2175" spc="-150" i="1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68" name="object 768"/>
          <p:cNvSpPr txBox="1"/>
          <p:nvPr/>
        </p:nvSpPr>
        <p:spPr>
          <a:xfrm>
            <a:off x="1680142" y="1550043"/>
            <a:ext cx="33972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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Times New Roman"/>
                <a:cs typeface="Times New Roman"/>
              </a:rPr>
              <a:t>1</a:t>
            </a:r>
            <a:r>
              <a:rPr dirty="0" smtClean="0" baseline="3831" sz="2175" spc="-157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69" name="object 769"/>
          <p:cNvSpPr txBox="1"/>
          <p:nvPr/>
        </p:nvSpPr>
        <p:spPr>
          <a:xfrm>
            <a:off x="434393" y="1653663"/>
            <a:ext cx="134620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95" i="1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127">
                <a:latin typeface="Times New Roman"/>
                <a:cs typeface="Times New Roman"/>
              </a:rPr>
              <a:t>1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30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127">
                <a:latin typeface="Times New Roman"/>
                <a:cs typeface="Times New Roman"/>
              </a:rPr>
              <a:t>1</a:t>
            </a:r>
            <a:r>
              <a:rPr dirty="0" smtClean="0" baseline="-5747" sz="2175" spc="37">
                <a:latin typeface="Symbol"/>
                <a:cs typeface="Symbol"/>
              </a:rPr>
              <a:t></a:t>
            </a:r>
            <a:endParaRPr baseline="-5747" sz="2175">
              <a:latin typeface="Symbol"/>
              <a:cs typeface="Symbol"/>
            </a:endParaRPr>
          </a:p>
        </p:txBody>
      </p:sp>
      <p:sp>
        <p:nvSpPr>
          <p:cNvPr id="770" name="object 770"/>
          <p:cNvSpPr/>
          <p:nvPr/>
        </p:nvSpPr>
        <p:spPr>
          <a:xfrm>
            <a:off x="2826137" y="2424298"/>
            <a:ext cx="504340" cy="0"/>
          </a:xfrm>
          <a:custGeom>
            <a:avLst/>
            <a:gdLst/>
            <a:ahLst/>
            <a:cxnLst/>
            <a:rect l="l" t="t" r="r" b="b"/>
            <a:pathLst>
              <a:path w="504340" h="0">
                <a:moveTo>
                  <a:pt x="0" y="0"/>
                </a:moveTo>
                <a:lnTo>
                  <a:pt x="50434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1" name="object 771"/>
          <p:cNvSpPr/>
          <p:nvPr/>
        </p:nvSpPr>
        <p:spPr>
          <a:xfrm>
            <a:off x="4347867" y="2424298"/>
            <a:ext cx="126520" cy="0"/>
          </a:xfrm>
          <a:custGeom>
            <a:avLst/>
            <a:gdLst/>
            <a:ahLst/>
            <a:cxnLst/>
            <a:rect l="l" t="t" r="r" b="b"/>
            <a:pathLst>
              <a:path w="126520" h="0">
                <a:moveTo>
                  <a:pt x="0" y="0"/>
                </a:moveTo>
                <a:lnTo>
                  <a:pt x="12652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2" name="object 772"/>
          <p:cNvSpPr/>
          <p:nvPr/>
        </p:nvSpPr>
        <p:spPr>
          <a:xfrm>
            <a:off x="5689238" y="2424298"/>
            <a:ext cx="126520" cy="0"/>
          </a:xfrm>
          <a:custGeom>
            <a:avLst/>
            <a:gdLst/>
            <a:ahLst/>
            <a:cxnLst/>
            <a:rect l="l" t="t" r="r" b="b"/>
            <a:pathLst>
              <a:path w="126520" h="0">
                <a:moveTo>
                  <a:pt x="0" y="0"/>
                </a:moveTo>
                <a:lnTo>
                  <a:pt x="12652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3" name="object 773"/>
          <p:cNvSpPr txBox="1"/>
          <p:nvPr/>
        </p:nvSpPr>
        <p:spPr>
          <a:xfrm>
            <a:off x="3388243" y="2287393"/>
            <a:ext cx="3331845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-104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89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11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4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75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74" name="object 774"/>
          <p:cNvSpPr txBox="1"/>
          <p:nvPr/>
        </p:nvSpPr>
        <p:spPr>
          <a:xfrm>
            <a:off x="5578362" y="2456560"/>
            <a:ext cx="34988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baseline="7662" sz="2175" spc="60">
                <a:latin typeface="Times New Roman"/>
                <a:cs typeface="Times New Roman"/>
              </a:rPr>
              <a:t>x</a:t>
            </a:r>
            <a:r>
              <a:rPr dirty="0" smtClean="0" baseline="7662" sz="2175" spc="-112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75" name="object 775"/>
          <p:cNvSpPr txBox="1"/>
          <p:nvPr/>
        </p:nvSpPr>
        <p:spPr>
          <a:xfrm>
            <a:off x="4351002" y="2433701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76" name="object 776"/>
          <p:cNvSpPr txBox="1"/>
          <p:nvPr/>
        </p:nvSpPr>
        <p:spPr>
          <a:xfrm>
            <a:off x="2823413" y="2433701"/>
            <a:ext cx="5137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77" name="object 777"/>
          <p:cNvSpPr txBox="1"/>
          <p:nvPr/>
        </p:nvSpPr>
        <p:spPr>
          <a:xfrm>
            <a:off x="3018024" y="2169668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78" name="object 778"/>
          <p:cNvSpPr txBox="1"/>
          <p:nvPr/>
        </p:nvSpPr>
        <p:spPr>
          <a:xfrm>
            <a:off x="410420" y="2287393"/>
            <a:ext cx="2378710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82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h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79" name="object 779"/>
          <p:cNvSpPr txBox="1"/>
          <p:nvPr/>
        </p:nvSpPr>
        <p:spPr>
          <a:xfrm>
            <a:off x="5578362" y="2183393"/>
            <a:ext cx="34988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80" name="object 780"/>
          <p:cNvSpPr txBox="1"/>
          <p:nvPr/>
        </p:nvSpPr>
        <p:spPr>
          <a:xfrm>
            <a:off x="440317" y="2782535"/>
            <a:ext cx="178371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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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;</a:t>
            </a:r>
            <a:r>
              <a:rPr dirty="0" smtClean="0" sz="1450" spc="12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R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10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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81" name="object 781"/>
          <p:cNvSpPr/>
          <p:nvPr/>
        </p:nvSpPr>
        <p:spPr>
          <a:xfrm>
            <a:off x="2069163" y="4396037"/>
            <a:ext cx="126551" cy="0"/>
          </a:xfrm>
          <a:custGeom>
            <a:avLst/>
            <a:gdLst/>
            <a:ahLst/>
            <a:cxnLst/>
            <a:rect l="l" t="t" r="r" b="b"/>
            <a:pathLst>
              <a:path w="126551" h="0">
                <a:moveTo>
                  <a:pt x="0" y="0"/>
                </a:moveTo>
                <a:lnTo>
                  <a:pt x="126551" y="0"/>
                </a:lnTo>
              </a:path>
            </a:pathLst>
          </a:custGeom>
          <a:ln w="76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2" name="object 782"/>
          <p:cNvSpPr/>
          <p:nvPr/>
        </p:nvSpPr>
        <p:spPr>
          <a:xfrm>
            <a:off x="2412525" y="4257335"/>
            <a:ext cx="24458" cy="13749"/>
          </a:xfrm>
          <a:custGeom>
            <a:avLst/>
            <a:gdLst/>
            <a:ahLst/>
            <a:cxnLst/>
            <a:rect l="l" t="t" r="r" b="b"/>
            <a:pathLst>
              <a:path w="24458" h="13749">
                <a:moveTo>
                  <a:pt x="0" y="13749"/>
                </a:moveTo>
                <a:lnTo>
                  <a:pt x="24458" y="0"/>
                </a:lnTo>
              </a:path>
            </a:pathLst>
          </a:custGeom>
          <a:ln w="7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3" name="object 783"/>
          <p:cNvSpPr/>
          <p:nvPr/>
        </p:nvSpPr>
        <p:spPr>
          <a:xfrm>
            <a:off x="2436983" y="4261150"/>
            <a:ext cx="35030" cy="72227"/>
          </a:xfrm>
          <a:custGeom>
            <a:avLst/>
            <a:gdLst/>
            <a:ahLst/>
            <a:cxnLst/>
            <a:rect l="l" t="t" r="r" b="b"/>
            <a:pathLst>
              <a:path w="35030" h="72227">
                <a:moveTo>
                  <a:pt x="0" y="0"/>
                </a:moveTo>
                <a:lnTo>
                  <a:pt x="35030" y="72227"/>
                </a:lnTo>
              </a:path>
            </a:pathLst>
          </a:custGeom>
          <a:ln w="156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4" name="object 784"/>
          <p:cNvSpPr/>
          <p:nvPr/>
        </p:nvSpPr>
        <p:spPr>
          <a:xfrm>
            <a:off x="2475958" y="4122067"/>
            <a:ext cx="46549" cy="211310"/>
          </a:xfrm>
          <a:custGeom>
            <a:avLst/>
            <a:gdLst/>
            <a:ahLst/>
            <a:cxnLst/>
            <a:rect l="l" t="t" r="r" b="b"/>
            <a:pathLst>
              <a:path w="46549" h="211310">
                <a:moveTo>
                  <a:pt x="0" y="211310"/>
                </a:moveTo>
                <a:lnTo>
                  <a:pt x="46549" y="0"/>
                </a:lnTo>
              </a:path>
            </a:pathLst>
          </a:custGeom>
          <a:ln w="78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5" name="object 785"/>
          <p:cNvSpPr/>
          <p:nvPr/>
        </p:nvSpPr>
        <p:spPr>
          <a:xfrm>
            <a:off x="2522508" y="4122067"/>
            <a:ext cx="458868" cy="0"/>
          </a:xfrm>
          <a:custGeom>
            <a:avLst/>
            <a:gdLst/>
            <a:ahLst/>
            <a:cxnLst/>
            <a:rect l="l" t="t" r="r" b="b"/>
            <a:pathLst>
              <a:path w="458868" h="0">
                <a:moveTo>
                  <a:pt x="0" y="0"/>
                </a:moveTo>
                <a:lnTo>
                  <a:pt x="458868" y="0"/>
                </a:lnTo>
              </a:path>
            </a:pathLst>
          </a:custGeom>
          <a:ln w="76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6" name="object 786"/>
          <p:cNvSpPr/>
          <p:nvPr/>
        </p:nvSpPr>
        <p:spPr>
          <a:xfrm>
            <a:off x="2626653" y="4429289"/>
            <a:ext cx="0" cy="225440"/>
          </a:xfrm>
          <a:custGeom>
            <a:avLst/>
            <a:gdLst/>
            <a:ahLst/>
            <a:cxnLst/>
            <a:rect l="l" t="t" r="r" b="b"/>
            <a:pathLst>
              <a:path w="0" h="225440">
                <a:moveTo>
                  <a:pt x="0" y="0"/>
                </a:moveTo>
                <a:lnTo>
                  <a:pt x="0" y="225440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7" name="object 787"/>
          <p:cNvSpPr/>
          <p:nvPr/>
        </p:nvSpPr>
        <p:spPr>
          <a:xfrm>
            <a:off x="2761410" y="4429289"/>
            <a:ext cx="0" cy="225440"/>
          </a:xfrm>
          <a:custGeom>
            <a:avLst/>
            <a:gdLst/>
            <a:ahLst/>
            <a:cxnLst/>
            <a:rect l="l" t="t" r="r" b="b"/>
            <a:pathLst>
              <a:path w="0" h="225440">
                <a:moveTo>
                  <a:pt x="0" y="0"/>
                </a:moveTo>
                <a:lnTo>
                  <a:pt x="0" y="225440"/>
                </a:lnTo>
              </a:path>
            </a:pathLst>
          </a:custGeom>
          <a:ln w="78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8" name="object 788"/>
          <p:cNvSpPr/>
          <p:nvPr/>
        </p:nvSpPr>
        <p:spPr>
          <a:xfrm>
            <a:off x="2392800" y="4396037"/>
            <a:ext cx="604355" cy="0"/>
          </a:xfrm>
          <a:custGeom>
            <a:avLst/>
            <a:gdLst/>
            <a:ahLst/>
            <a:cxnLst/>
            <a:rect l="l" t="t" r="r" b="b"/>
            <a:pathLst>
              <a:path w="604355" h="0">
                <a:moveTo>
                  <a:pt x="0" y="0"/>
                </a:moveTo>
                <a:lnTo>
                  <a:pt x="604355" y="0"/>
                </a:lnTo>
              </a:path>
            </a:pathLst>
          </a:custGeom>
          <a:ln w="76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9" name="object 789"/>
          <p:cNvSpPr txBox="1"/>
          <p:nvPr/>
        </p:nvSpPr>
        <p:spPr>
          <a:xfrm>
            <a:off x="436833" y="4195389"/>
            <a:ext cx="1924685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05305" algn="l"/>
              </a:tabLst>
            </a:pP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6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2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7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3831" sz="2175" spc="37">
                <a:latin typeface="Symbol"/>
                <a:cs typeface="Symbol"/>
              </a:rPr>
              <a:t></a:t>
            </a:r>
            <a:r>
              <a:rPr dirty="0" smtClean="0" baseline="-3831" sz="2175" spc="37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90" name="object 790"/>
          <p:cNvSpPr txBox="1"/>
          <p:nvPr/>
        </p:nvSpPr>
        <p:spPr>
          <a:xfrm>
            <a:off x="2996290" y="4452238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91" name="object 791"/>
          <p:cNvSpPr txBox="1"/>
          <p:nvPr/>
        </p:nvSpPr>
        <p:spPr>
          <a:xfrm>
            <a:off x="2996290" y="4271876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92" name="object 792"/>
          <p:cNvSpPr txBox="1"/>
          <p:nvPr/>
        </p:nvSpPr>
        <p:spPr>
          <a:xfrm>
            <a:off x="2996290" y="4490449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93" name="object 793"/>
          <p:cNvSpPr txBox="1"/>
          <p:nvPr/>
        </p:nvSpPr>
        <p:spPr>
          <a:xfrm>
            <a:off x="2524798" y="4141201"/>
            <a:ext cx="5715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baseline="15325" sz="2175" spc="37">
                <a:latin typeface="Symbol"/>
                <a:cs typeface="Symbol"/>
              </a:rPr>
              <a:t></a:t>
            </a:r>
            <a:endParaRPr baseline="15325" sz="2175">
              <a:latin typeface="Symbol"/>
              <a:cs typeface="Symbol"/>
            </a:endParaRPr>
          </a:p>
        </p:txBody>
      </p:sp>
      <p:sp>
        <p:nvSpPr>
          <p:cNvPr id="794" name="object 794"/>
          <p:cNvSpPr txBox="1"/>
          <p:nvPr/>
        </p:nvSpPr>
        <p:spPr>
          <a:xfrm>
            <a:off x="1976098" y="4404856"/>
            <a:ext cx="219075" cy="278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3409" sz="2175" spc="37">
                <a:latin typeface="Symbol"/>
                <a:cs typeface="Symbol"/>
              </a:rPr>
              <a:t></a:t>
            </a:r>
            <a:r>
              <a:rPr dirty="0" smtClean="0" baseline="-13409" sz="2175" spc="-29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95" name="object 795"/>
          <p:cNvSpPr txBox="1"/>
          <p:nvPr/>
        </p:nvSpPr>
        <p:spPr>
          <a:xfrm>
            <a:off x="1976098" y="4490449"/>
            <a:ext cx="10033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96" name="object 796"/>
          <p:cNvSpPr txBox="1"/>
          <p:nvPr/>
        </p:nvSpPr>
        <p:spPr>
          <a:xfrm>
            <a:off x="1976098" y="4091909"/>
            <a:ext cx="219075" cy="283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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baseline="-15325" sz="2175" spc="52">
                <a:latin typeface="Times New Roman"/>
                <a:cs typeface="Times New Roman"/>
              </a:rPr>
              <a:t>1</a:t>
            </a:r>
            <a:endParaRPr baseline="-15325" sz="2175">
              <a:latin typeface="Times New Roman"/>
              <a:cs typeface="Times New Roman"/>
            </a:endParaRPr>
          </a:p>
        </p:txBody>
      </p:sp>
      <p:sp>
        <p:nvSpPr>
          <p:cNvPr id="797" name="object 797"/>
          <p:cNvSpPr txBox="1"/>
          <p:nvPr/>
        </p:nvSpPr>
        <p:spPr>
          <a:xfrm>
            <a:off x="2634782" y="4404856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98" name="object 798"/>
          <p:cNvSpPr/>
          <p:nvPr/>
        </p:nvSpPr>
        <p:spPr>
          <a:xfrm>
            <a:off x="1761733" y="5397763"/>
            <a:ext cx="118226" cy="0"/>
          </a:xfrm>
          <a:custGeom>
            <a:avLst/>
            <a:gdLst/>
            <a:ahLst/>
            <a:cxnLst/>
            <a:rect l="l" t="t" r="r" b="b"/>
            <a:pathLst>
              <a:path w="118226" h="0">
                <a:moveTo>
                  <a:pt x="0" y="0"/>
                </a:moveTo>
                <a:lnTo>
                  <a:pt x="11822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9" name="object 799"/>
          <p:cNvSpPr txBox="1"/>
          <p:nvPr/>
        </p:nvSpPr>
        <p:spPr>
          <a:xfrm>
            <a:off x="1650838" y="5277992"/>
            <a:ext cx="340360" cy="382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05"/>
              </a:lnSpc>
              <a:tabLst>
                <a:tab pos="252095" algn="l"/>
              </a:tabLst>
            </a:pPr>
            <a:r>
              <a:rPr dirty="0" smtClean="0" sz="1450" spc="25">
                <a:latin typeface="Symbol"/>
                <a:cs typeface="Symbol"/>
              </a:rPr>
              <a:t></a:t>
            </a:r>
            <a:r>
              <a:rPr dirty="0" smtClean="0" sz="1450" spc="25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Symbol"/>
                <a:cs typeface="Symbol"/>
              </a:rPr>
              <a:t>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425"/>
              </a:lnSpc>
            </a:pPr>
            <a:r>
              <a:rPr dirty="0" smtClean="0" sz="1450" spc="25">
                <a:latin typeface="Symbol"/>
                <a:cs typeface="Symbol"/>
              </a:rPr>
              <a:t>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baseline="7662" sz="2175" spc="44" i="1">
                <a:latin typeface="Times New Roman"/>
                <a:cs typeface="Times New Roman"/>
              </a:rPr>
              <a:t>x</a:t>
            </a:r>
            <a:r>
              <a:rPr dirty="0" smtClean="0" baseline="7662" sz="2175" spc="-150" i="1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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00" name="object 800"/>
          <p:cNvSpPr txBox="1"/>
          <p:nvPr/>
        </p:nvSpPr>
        <p:spPr>
          <a:xfrm>
            <a:off x="1533398" y="5157223"/>
            <a:ext cx="457834" cy="237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9803" sz="1275" spc="-150">
                <a:latin typeface="Symbol"/>
                <a:cs typeface="Symbol"/>
              </a:rPr>
              <a:t></a:t>
            </a:r>
            <a:r>
              <a:rPr dirty="0" smtClean="0" baseline="-9803" sz="1275" spc="127">
                <a:latin typeface="Times New Roman"/>
                <a:cs typeface="Times New Roman"/>
              </a:rPr>
              <a:t>1</a:t>
            </a:r>
            <a:r>
              <a:rPr dirty="0" smtClean="0" sz="1450" spc="25">
                <a:latin typeface="Symbol"/>
                <a:cs typeface="Symbol"/>
              </a:rPr>
              <a:t>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baseline="3831" sz="2175" spc="52">
                <a:latin typeface="Times New Roman"/>
                <a:cs typeface="Times New Roman"/>
              </a:rPr>
              <a:t>1</a:t>
            </a:r>
            <a:r>
              <a:rPr dirty="0" smtClean="0" baseline="3831" sz="2175" spc="-157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01" name="object 801"/>
          <p:cNvSpPr txBox="1"/>
          <p:nvPr/>
        </p:nvSpPr>
        <p:spPr>
          <a:xfrm>
            <a:off x="437530" y="5260844"/>
            <a:ext cx="11068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90"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latin typeface="Times New Roman"/>
                <a:cs typeface="Times New Roman"/>
              </a:rPr>
              <a:t>h</a:t>
            </a:r>
            <a:r>
              <a:rPr dirty="0" smtClean="0" sz="1450" spc="35" i="1">
                <a:latin typeface="Times New Roman"/>
                <a:cs typeface="Times New Roman"/>
              </a:rPr>
              <a:t>  </a:t>
            </a:r>
            <a:r>
              <a:rPr dirty="0" smtClean="0" sz="1450" spc="-105" i="1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-10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02" name="object 802"/>
          <p:cNvSpPr txBox="1"/>
          <p:nvPr/>
        </p:nvSpPr>
        <p:spPr>
          <a:xfrm>
            <a:off x="809102" y="5252473"/>
            <a:ext cx="13462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100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03" name="object 803"/>
          <p:cNvSpPr/>
          <p:nvPr/>
        </p:nvSpPr>
        <p:spPr>
          <a:xfrm>
            <a:off x="2831898" y="6033003"/>
            <a:ext cx="471353" cy="0"/>
          </a:xfrm>
          <a:custGeom>
            <a:avLst/>
            <a:gdLst/>
            <a:ahLst/>
            <a:cxnLst/>
            <a:rect l="l" t="t" r="r" b="b"/>
            <a:pathLst>
              <a:path w="471353" h="0">
                <a:moveTo>
                  <a:pt x="0" y="0"/>
                </a:moveTo>
                <a:lnTo>
                  <a:pt x="47135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4" name="object 804"/>
          <p:cNvSpPr/>
          <p:nvPr/>
        </p:nvSpPr>
        <p:spPr>
          <a:xfrm>
            <a:off x="4287758" y="6033003"/>
            <a:ext cx="126982" cy="0"/>
          </a:xfrm>
          <a:custGeom>
            <a:avLst/>
            <a:gdLst/>
            <a:ahLst/>
            <a:cxnLst/>
            <a:rect l="l" t="t" r="r" b="b"/>
            <a:pathLst>
              <a:path w="126982" h="0">
                <a:moveTo>
                  <a:pt x="0" y="0"/>
                </a:moveTo>
                <a:lnTo>
                  <a:pt x="12698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5" name="object 805"/>
          <p:cNvSpPr/>
          <p:nvPr/>
        </p:nvSpPr>
        <p:spPr>
          <a:xfrm>
            <a:off x="5596528" y="6033003"/>
            <a:ext cx="126507" cy="0"/>
          </a:xfrm>
          <a:custGeom>
            <a:avLst/>
            <a:gdLst/>
            <a:ahLst/>
            <a:cxnLst/>
            <a:rect l="l" t="t" r="r" b="b"/>
            <a:pathLst>
              <a:path w="126507" h="0">
                <a:moveTo>
                  <a:pt x="0" y="0"/>
                </a:moveTo>
                <a:lnTo>
                  <a:pt x="12650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6" name="object 806"/>
          <p:cNvSpPr txBox="1"/>
          <p:nvPr/>
        </p:nvSpPr>
        <p:spPr>
          <a:xfrm>
            <a:off x="3361009" y="5896098"/>
            <a:ext cx="3268979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-104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</a:t>
            </a:r>
            <a:r>
              <a:rPr dirty="0" smtClean="0" baseline="-5747" sz="2175" spc="-89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112">
                <a:latin typeface="Times New Roman"/>
                <a:cs typeface="Times New Roman"/>
              </a:rPr>
              <a:t> </a:t>
            </a:r>
            <a:r>
              <a:rPr dirty="0" smtClean="0" baseline="-5747" sz="2175" spc="44">
                <a:latin typeface="Symbol"/>
                <a:cs typeface="Symbol"/>
              </a:rPr>
              <a:t></a:t>
            </a:r>
            <a:r>
              <a:rPr dirty="0" smtClean="0" baseline="-5747" sz="2175" spc="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82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07" name="object 807"/>
          <p:cNvSpPr txBox="1"/>
          <p:nvPr/>
        </p:nvSpPr>
        <p:spPr>
          <a:xfrm>
            <a:off x="5599661" y="6042406"/>
            <a:ext cx="235585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baseline="-7662" sz="2175" spc="44">
                <a:latin typeface="Symbol"/>
                <a:cs typeface="Symbol"/>
              </a:rPr>
              <a:t>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808" name="object 808"/>
          <p:cNvSpPr txBox="1"/>
          <p:nvPr/>
        </p:nvSpPr>
        <p:spPr>
          <a:xfrm>
            <a:off x="4291208" y="6042406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09" name="object 809"/>
          <p:cNvSpPr txBox="1"/>
          <p:nvPr/>
        </p:nvSpPr>
        <p:spPr>
          <a:xfrm>
            <a:off x="2826165" y="6042406"/>
            <a:ext cx="4838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10" name="object 810"/>
          <p:cNvSpPr txBox="1"/>
          <p:nvPr/>
        </p:nvSpPr>
        <p:spPr>
          <a:xfrm>
            <a:off x="3007455" y="5778373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11" name="object 811"/>
          <p:cNvSpPr txBox="1"/>
          <p:nvPr/>
        </p:nvSpPr>
        <p:spPr>
          <a:xfrm>
            <a:off x="410420" y="5896098"/>
            <a:ext cx="2384425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MT Extra"/>
                <a:cs typeface="MT Extra"/>
              </a:rPr>
              <a:t></a:t>
            </a:r>
            <a:r>
              <a:rPr dirty="0" smtClean="0" sz="1450" spc="7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160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75">
                <a:latin typeface="Times New Roman"/>
                <a:cs typeface="Times New Roman"/>
              </a:rPr>
              <a:t>1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c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h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12" name="object 812"/>
          <p:cNvSpPr txBox="1"/>
          <p:nvPr/>
        </p:nvSpPr>
        <p:spPr>
          <a:xfrm>
            <a:off x="5485662" y="5792098"/>
            <a:ext cx="34925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</a:tabLst>
            </a:pPr>
            <a:r>
              <a:rPr dirty="0" smtClean="0" sz="1450" spc="30">
                <a:latin typeface="Symbol"/>
                <a:cs typeface="Symbol"/>
              </a:rPr>
              <a:t></a:t>
            </a:r>
            <a:r>
              <a:rPr dirty="0" smtClean="0" sz="1450" spc="30">
                <a:latin typeface="Times New Roman"/>
                <a:cs typeface="Times New Roman"/>
              </a:rPr>
              <a:t>	</a:t>
            </a:r>
            <a:r>
              <a:rPr dirty="0" smtClean="0" sz="1450" spc="30">
                <a:latin typeface="Symbol"/>
                <a:cs typeface="Symbol"/>
              </a:rPr>
              <a:t>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13" name="object 813"/>
          <p:cNvSpPr txBox="1"/>
          <p:nvPr/>
        </p:nvSpPr>
        <p:spPr>
          <a:xfrm>
            <a:off x="5485662" y="6065265"/>
            <a:ext cx="100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">
                <a:latin typeface="Symbol"/>
                <a:cs typeface="Symbol"/>
              </a:rPr>
              <a:t>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14" name="object 814"/>
          <p:cNvSpPr txBox="1"/>
          <p:nvPr/>
        </p:nvSpPr>
        <p:spPr>
          <a:xfrm>
            <a:off x="440440" y="6391240"/>
            <a:ext cx="36887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0">
                <a:latin typeface="Times New Roman"/>
                <a:cs typeface="Times New Roman"/>
              </a:rPr>
              <a:t>D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l</a:t>
            </a:r>
            <a:r>
              <a:rPr dirty="0" smtClean="0" sz="1450" spc="114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-105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140">
                <a:latin typeface="Times New Roman"/>
                <a:cs typeface="Times New Roman"/>
              </a:rPr>
              <a:t>p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0</a:t>
            </a:r>
            <a:r>
              <a:rPr dirty="0" smtClean="0" sz="1450" spc="35">
                <a:latin typeface="Times New Roman"/>
                <a:cs typeface="Times New Roman"/>
              </a:rPr>
              <a:t>;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R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: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A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l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14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-105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140">
                <a:latin typeface="Times New Roman"/>
                <a:cs typeface="Times New Roman"/>
              </a:rPr>
              <a:t>p</a:t>
            </a:r>
            <a:r>
              <a:rPr dirty="0" smtClean="0" sz="1450" spc="35">
                <a:latin typeface="Times New Roman"/>
                <a:cs typeface="Times New Roman"/>
              </a:rPr>
              <a:t>t</a:t>
            </a:r>
            <a:r>
              <a:rPr dirty="0" smtClean="0" sz="1450" spc="35">
                <a:latin typeface="Times New Roman"/>
                <a:cs typeface="Times New Roman"/>
              </a:rPr>
              <a:t>  </a:t>
            </a:r>
            <a:r>
              <a:rPr dirty="0" smtClean="0" sz="1450" spc="65">
                <a:latin typeface="Times New Roman"/>
                <a:cs typeface="Times New Roman"/>
              </a:rPr>
              <a:t>y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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6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15" name="object 815"/>
          <p:cNvSpPr/>
          <p:nvPr/>
        </p:nvSpPr>
        <p:spPr>
          <a:xfrm>
            <a:off x="1977100" y="7857255"/>
            <a:ext cx="24482" cy="13830"/>
          </a:xfrm>
          <a:custGeom>
            <a:avLst/>
            <a:gdLst/>
            <a:ahLst/>
            <a:cxnLst/>
            <a:rect l="l" t="t" r="r" b="b"/>
            <a:pathLst>
              <a:path w="24482" h="13830">
                <a:moveTo>
                  <a:pt x="0" y="13830"/>
                </a:moveTo>
                <a:lnTo>
                  <a:pt x="24482" y="0"/>
                </a:lnTo>
              </a:path>
            </a:pathLst>
          </a:custGeom>
          <a:ln w="75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6" name="object 816"/>
          <p:cNvSpPr/>
          <p:nvPr/>
        </p:nvSpPr>
        <p:spPr>
          <a:xfrm>
            <a:off x="2001583" y="7860993"/>
            <a:ext cx="34998" cy="72140"/>
          </a:xfrm>
          <a:custGeom>
            <a:avLst/>
            <a:gdLst/>
            <a:ahLst/>
            <a:cxnLst/>
            <a:rect l="l" t="t" r="r" b="b"/>
            <a:pathLst>
              <a:path w="34998" h="72140">
                <a:moveTo>
                  <a:pt x="0" y="0"/>
                </a:moveTo>
                <a:lnTo>
                  <a:pt x="34998" y="72140"/>
                </a:lnTo>
              </a:path>
            </a:pathLst>
          </a:custGeom>
          <a:ln w="155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7" name="object 817"/>
          <p:cNvSpPr/>
          <p:nvPr/>
        </p:nvSpPr>
        <p:spPr>
          <a:xfrm>
            <a:off x="2040838" y="7721567"/>
            <a:ext cx="46506" cy="211566"/>
          </a:xfrm>
          <a:custGeom>
            <a:avLst/>
            <a:gdLst/>
            <a:ahLst/>
            <a:cxnLst/>
            <a:rect l="l" t="t" r="r" b="b"/>
            <a:pathLst>
              <a:path w="46506" h="211566">
                <a:moveTo>
                  <a:pt x="0" y="211566"/>
                </a:moveTo>
                <a:lnTo>
                  <a:pt x="46506" y="0"/>
                </a:lnTo>
              </a:path>
            </a:pathLst>
          </a:custGeom>
          <a:ln w="78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8" name="object 818"/>
          <p:cNvSpPr/>
          <p:nvPr/>
        </p:nvSpPr>
        <p:spPr>
          <a:xfrm>
            <a:off x="2087344" y="7721567"/>
            <a:ext cx="458758" cy="0"/>
          </a:xfrm>
          <a:custGeom>
            <a:avLst/>
            <a:gdLst/>
            <a:ahLst/>
            <a:cxnLst/>
            <a:rect l="l" t="t" r="r" b="b"/>
            <a:pathLst>
              <a:path w="458758" h="0">
                <a:moveTo>
                  <a:pt x="0" y="0"/>
                </a:moveTo>
                <a:lnTo>
                  <a:pt x="458758" y="0"/>
                </a:lnTo>
              </a:path>
            </a:pathLst>
          </a:custGeom>
          <a:ln w="74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9" name="object 819"/>
          <p:cNvSpPr txBox="1"/>
          <p:nvPr/>
        </p:nvSpPr>
        <p:spPr>
          <a:xfrm>
            <a:off x="410972" y="7355078"/>
            <a:ext cx="2228215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el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ts val="3420"/>
              </a:lnSpc>
              <a:tabLst>
                <a:tab pos="1691005" algn="l"/>
              </a:tabLst>
            </a:pPr>
            <a:r>
              <a:rPr dirty="0" smtClean="0" sz="1950" spc="-350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3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5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27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25">
                <a:latin typeface="Times New Roman"/>
                <a:cs typeface="Times New Roman"/>
              </a:rPr>
              <a:t>n</a:t>
            </a:r>
            <a:r>
              <a:rPr dirty="0" smtClean="0" sz="3050" spc="-670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3050" spc="-509">
                <a:latin typeface="Symbol"/>
                <a:cs typeface="Symbol"/>
              </a:rPr>
              <a:t>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820" name="object 820"/>
          <p:cNvSpPr/>
          <p:nvPr/>
        </p:nvSpPr>
        <p:spPr>
          <a:xfrm>
            <a:off x="2957193" y="8389222"/>
            <a:ext cx="624046" cy="0"/>
          </a:xfrm>
          <a:custGeom>
            <a:avLst/>
            <a:gdLst/>
            <a:ahLst/>
            <a:cxnLst/>
            <a:rect l="l" t="t" r="r" b="b"/>
            <a:pathLst>
              <a:path w="624046" h="0">
                <a:moveTo>
                  <a:pt x="0" y="0"/>
                </a:moveTo>
                <a:lnTo>
                  <a:pt x="624046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1" name="object 821"/>
          <p:cNvSpPr/>
          <p:nvPr/>
        </p:nvSpPr>
        <p:spPr>
          <a:xfrm>
            <a:off x="4702310" y="8389222"/>
            <a:ext cx="195518" cy="0"/>
          </a:xfrm>
          <a:custGeom>
            <a:avLst/>
            <a:gdLst/>
            <a:ahLst/>
            <a:cxnLst/>
            <a:rect l="l" t="t" r="r" b="b"/>
            <a:pathLst>
              <a:path w="195518" h="0">
                <a:moveTo>
                  <a:pt x="0" y="0"/>
                </a:moveTo>
                <a:lnTo>
                  <a:pt x="195518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2" name="object 822"/>
          <p:cNvSpPr txBox="1"/>
          <p:nvPr/>
        </p:nvSpPr>
        <p:spPr>
          <a:xfrm>
            <a:off x="4699417" y="8313632"/>
            <a:ext cx="18097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87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23" name="object 823"/>
          <p:cNvSpPr txBox="1"/>
          <p:nvPr/>
        </p:nvSpPr>
        <p:spPr>
          <a:xfrm>
            <a:off x="440453" y="8252142"/>
            <a:ext cx="442214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10560" algn="l"/>
              </a:tabLst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2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40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r>
              <a:rPr dirty="0" smtClean="0" baseline="36398" sz="2175" spc="52">
                <a:latin typeface="Times New Roman"/>
                <a:cs typeface="Times New Roman"/>
              </a:rPr>
              <a:t>	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5">
                <a:latin typeface="Times New Roman"/>
                <a:cs typeface="Times New Roman"/>
              </a:rPr>
              <a:t> 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824" name="object 824"/>
          <p:cNvSpPr txBox="1"/>
          <p:nvPr/>
        </p:nvSpPr>
        <p:spPr>
          <a:xfrm>
            <a:off x="3052851" y="8126398"/>
            <a:ext cx="51117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y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30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25" name="object 825"/>
          <p:cNvSpPr txBox="1"/>
          <p:nvPr/>
        </p:nvSpPr>
        <p:spPr>
          <a:xfrm>
            <a:off x="3212145" y="8397901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26" name="object 826"/>
          <p:cNvSpPr txBox="1"/>
          <p:nvPr/>
        </p:nvSpPr>
        <p:spPr>
          <a:xfrm>
            <a:off x="3171017" y="8134456"/>
            <a:ext cx="2540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27" name="object 827"/>
          <p:cNvSpPr txBox="1"/>
          <p:nvPr/>
        </p:nvSpPr>
        <p:spPr>
          <a:xfrm>
            <a:off x="410421" y="8677124"/>
            <a:ext cx="4946650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31540" algn="l"/>
              </a:tabLst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2350" spc="-415">
                <a:latin typeface="Symbol"/>
                <a:cs typeface="Symbol"/>
              </a:rPr>
              <a:t></a:t>
            </a:r>
            <a:r>
              <a:rPr dirty="0" smtClean="0" sz="1450" spc="13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y</a:t>
            </a:r>
            <a:r>
              <a:rPr dirty="0" smtClean="0" baseline="42483" sz="1275" spc="7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</a:t>
            </a:r>
            <a:r>
              <a:rPr dirty="0" smtClean="0" baseline="62091" sz="1275" spc="37">
                <a:latin typeface="Times New Roman"/>
                <a:cs typeface="Times New Roman"/>
              </a:rPr>
              <a:t>2</a:t>
            </a:r>
            <a:r>
              <a:rPr dirty="0" smtClean="0" baseline="62091" sz="1275" spc="37">
                <a:latin typeface="Times New Roman"/>
                <a:cs typeface="Times New Roman"/>
              </a:rPr>
              <a:t> </a:t>
            </a:r>
            <a:r>
              <a:rPr dirty="0" smtClean="0" baseline="62091" sz="1275" spc="52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2350" spc="-415">
                <a:latin typeface="Symbol"/>
                <a:cs typeface="Symbol"/>
              </a:rPr>
              <a:t></a:t>
            </a:r>
            <a:r>
              <a:rPr dirty="0" smtClean="0" sz="1450" spc="125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y</a:t>
            </a:r>
            <a:r>
              <a:rPr dirty="0" smtClean="0" baseline="42483" sz="1275" spc="15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</a:t>
            </a:r>
            <a:r>
              <a:rPr dirty="0" smtClean="0" baseline="62091" sz="1275" spc="37">
                <a:latin typeface="Times New Roman"/>
                <a:cs typeface="Times New Roman"/>
              </a:rPr>
              <a:t>2</a:t>
            </a:r>
            <a:r>
              <a:rPr dirty="0" smtClean="0" baseline="62091" sz="1275" spc="37">
                <a:latin typeface="Times New Roman"/>
                <a:cs typeface="Times New Roman"/>
              </a:rPr>
              <a:t> </a:t>
            </a:r>
            <a:r>
              <a:rPr dirty="0" smtClean="0" baseline="62091" sz="1275" spc="44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70">
                <a:latin typeface="Times New Roman"/>
                <a:cs typeface="Times New Roman"/>
              </a:rPr>
              <a:t>Q</a:t>
            </a:r>
            <a:r>
              <a:rPr dirty="0" smtClean="0" sz="1450" spc="20">
                <a:latin typeface="Times New Roman"/>
                <a:cs typeface="Times New Roman"/>
              </a:rPr>
              <a:t>u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10">
                <a:latin typeface="Times New Roman"/>
                <a:cs typeface="Times New Roman"/>
              </a:rPr>
              <a:t>r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sz="1450" spc="-15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q</a:t>
            </a:r>
            <a:r>
              <a:rPr dirty="0" smtClean="0" sz="1450" spc="20">
                <a:latin typeface="Times New Roman"/>
                <a:cs typeface="Times New Roman"/>
              </a:rPr>
              <a:t>u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28" name="object 828"/>
          <p:cNvSpPr/>
          <p:nvPr/>
        </p:nvSpPr>
        <p:spPr>
          <a:xfrm>
            <a:off x="1446070" y="9359010"/>
            <a:ext cx="24453" cy="13709"/>
          </a:xfrm>
          <a:custGeom>
            <a:avLst/>
            <a:gdLst/>
            <a:ahLst/>
            <a:cxnLst/>
            <a:rect l="l" t="t" r="r" b="b"/>
            <a:pathLst>
              <a:path w="24453" h="13709">
                <a:moveTo>
                  <a:pt x="0" y="13709"/>
                </a:moveTo>
                <a:lnTo>
                  <a:pt x="24453" y="0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9" name="object 829"/>
          <p:cNvSpPr/>
          <p:nvPr/>
        </p:nvSpPr>
        <p:spPr>
          <a:xfrm>
            <a:off x="1470523" y="9362813"/>
            <a:ext cx="35093" cy="89912"/>
          </a:xfrm>
          <a:custGeom>
            <a:avLst/>
            <a:gdLst/>
            <a:ahLst/>
            <a:cxnLst/>
            <a:rect l="l" t="t" r="r" b="b"/>
            <a:pathLst>
              <a:path w="35093" h="89912">
                <a:moveTo>
                  <a:pt x="0" y="0"/>
                </a:moveTo>
                <a:lnTo>
                  <a:pt x="35093" y="89912"/>
                </a:lnTo>
              </a:path>
            </a:pathLst>
          </a:custGeom>
          <a:ln w="156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0" name="object 830"/>
          <p:cNvSpPr/>
          <p:nvPr/>
        </p:nvSpPr>
        <p:spPr>
          <a:xfrm>
            <a:off x="1509563" y="9197078"/>
            <a:ext cx="46538" cy="255647"/>
          </a:xfrm>
          <a:custGeom>
            <a:avLst/>
            <a:gdLst/>
            <a:ahLst/>
            <a:cxnLst/>
            <a:rect l="l" t="t" r="r" b="b"/>
            <a:pathLst>
              <a:path w="46538" h="255647">
                <a:moveTo>
                  <a:pt x="0" y="255647"/>
                </a:moveTo>
                <a:lnTo>
                  <a:pt x="46538" y="0"/>
                </a:lnTo>
              </a:path>
            </a:pathLst>
          </a:custGeom>
          <a:ln w="787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1" name="object 831"/>
          <p:cNvSpPr/>
          <p:nvPr/>
        </p:nvSpPr>
        <p:spPr>
          <a:xfrm>
            <a:off x="1556102" y="9197078"/>
            <a:ext cx="617187" cy="0"/>
          </a:xfrm>
          <a:custGeom>
            <a:avLst/>
            <a:gdLst/>
            <a:ahLst/>
            <a:cxnLst/>
            <a:rect l="l" t="t" r="r" b="b"/>
            <a:pathLst>
              <a:path w="617187" h="0">
                <a:moveTo>
                  <a:pt x="0" y="0"/>
                </a:moveTo>
                <a:lnTo>
                  <a:pt x="61718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2" name="object 832"/>
          <p:cNvSpPr/>
          <p:nvPr/>
        </p:nvSpPr>
        <p:spPr>
          <a:xfrm>
            <a:off x="1011106" y="9485121"/>
            <a:ext cx="1177970" cy="0"/>
          </a:xfrm>
          <a:custGeom>
            <a:avLst/>
            <a:gdLst/>
            <a:ahLst/>
            <a:cxnLst/>
            <a:rect l="l" t="t" r="r" b="b"/>
            <a:pathLst>
              <a:path w="1177970" h="0">
                <a:moveTo>
                  <a:pt x="0" y="0"/>
                </a:moveTo>
                <a:lnTo>
                  <a:pt x="117797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3" name="object 833"/>
          <p:cNvSpPr/>
          <p:nvPr/>
        </p:nvSpPr>
        <p:spPr>
          <a:xfrm>
            <a:off x="2699295" y="9463789"/>
            <a:ext cx="24153" cy="13709"/>
          </a:xfrm>
          <a:custGeom>
            <a:avLst/>
            <a:gdLst/>
            <a:ahLst/>
            <a:cxnLst/>
            <a:rect l="l" t="t" r="r" b="b"/>
            <a:pathLst>
              <a:path w="24153" h="13709">
                <a:moveTo>
                  <a:pt x="0" y="13709"/>
                </a:moveTo>
                <a:lnTo>
                  <a:pt x="24153" y="0"/>
                </a:lnTo>
              </a:path>
            </a:pathLst>
          </a:custGeom>
          <a:ln w="76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4" name="object 834"/>
          <p:cNvSpPr/>
          <p:nvPr/>
        </p:nvSpPr>
        <p:spPr>
          <a:xfrm>
            <a:off x="2723448" y="9467973"/>
            <a:ext cx="35045" cy="72003"/>
          </a:xfrm>
          <a:custGeom>
            <a:avLst/>
            <a:gdLst/>
            <a:ahLst/>
            <a:cxnLst/>
            <a:rect l="l" t="t" r="r" b="b"/>
            <a:pathLst>
              <a:path w="35045" h="72003">
                <a:moveTo>
                  <a:pt x="0" y="0"/>
                </a:moveTo>
                <a:lnTo>
                  <a:pt x="35045" y="72003"/>
                </a:lnTo>
              </a:path>
            </a:pathLst>
          </a:custGeom>
          <a:ln w="156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5" name="object 835"/>
          <p:cNvSpPr/>
          <p:nvPr/>
        </p:nvSpPr>
        <p:spPr>
          <a:xfrm>
            <a:off x="2762757" y="9328532"/>
            <a:ext cx="46570" cy="211444"/>
          </a:xfrm>
          <a:custGeom>
            <a:avLst/>
            <a:gdLst/>
            <a:ahLst/>
            <a:cxnLst/>
            <a:rect l="l" t="t" r="r" b="b"/>
            <a:pathLst>
              <a:path w="46570" h="211444">
                <a:moveTo>
                  <a:pt x="0" y="211444"/>
                </a:moveTo>
                <a:lnTo>
                  <a:pt x="46570" y="0"/>
                </a:lnTo>
              </a:path>
            </a:pathLst>
          </a:custGeom>
          <a:ln w="78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6" name="object 836"/>
          <p:cNvSpPr/>
          <p:nvPr/>
        </p:nvSpPr>
        <p:spPr>
          <a:xfrm>
            <a:off x="2809327" y="9328532"/>
            <a:ext cx="458597" cy="0"/>
          </a:xfrm>
          <a:custGeom>
            <a:avLst/>
            <a:gdLst/>
            <a:ahLst/>
            <a:cxnLst/>
            <a:rect l="l" t="t" r="r" b="b"/>
            <a:pathLst>
              <a:path w="458597" h="0">
                <a:moveTo>
                  <a:pt x="0" y="0"/>
                </a:moveTo>
                <a:lnTo>
                  <a:pt x="45859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7" name="object 837"/>
          <p:cNvSpPr txBox="1"/>
          <p:nvPr/>
        </p:nvSpPr>
        <p:spPr>
          <a:xfrm>
            <a:off x="2232734" y="9347837"/>
            <a:ext cx="10585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91185" algn="l"/>
              </a:tabLst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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41" name="object 8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7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838" name="object 838"/>
          <p:cNvSpPr txBox="1"/>
          <p:nvPr/>
        </p:nvSpPr>
        <p:spPr>
          <a:xfrm>
            <a:off x="1543007" y="949413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39" name="object 839"/>
          <p:cNvSpPr txBox="1"/>
          <p:nvPr/>
        </p:nvSpPr>
        <p:spPr>
          <a:xfrm>
            <a:off x="1011414" y="9216384"/>
            <a:ext cx="11703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5626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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40" name="object 840"/>
          <p:cNvSpPr txBox="1"/>
          <p:nvPr/>
        </p:nvSpPr>
        <p:spPr>
          <a:xfrm>
            <a:off x="410423" y="9347837"/>
            <a:ext cx="56324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360" y="639845"/>
            <a:ext cx="24192" cy="13830"/>
          </a:xfrm>
          <a:custGeom>
            <a:avLst/>
            <a:gdLst/>
            <a:ahLst/>
            <a:cxnLst/>
            <a:rect l="l" t="t" r="r" b="b"/>
            <a:pathLst>
              <a:path w="24192" h="13830">
                <a:moveTo>
                  <a:pt x="0" y="13830"/>
                </a:moveTo>
                <a:lnTo>
                  <a:pt x="24192" y="0"/>
                </a:lnTo>
              </a:path>
            </a:pathLst>
          </a:custGeom>
          <a:ln w="75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833553" y="643583"/>
            <a:ext cx="35102" cy="72140"/>
          </a:xfrm>
          <a:custGeom>
            <a:avLst/>
            <a:gdLst/>
            <a:ahLst/>
            <a:cxnLst/>
            <a:rect l="l" t="t" r="r" b="b"/>
            <a:pathLst>
              <a:path w="35102" h="72140">
                <a:moveTo>
                  <a:pt x="0" y="0"/>
                </a:moveTo>
                <a:lnTo>
                  <a:pt x="35102" y="72140"/>
                </a:lnTo>
              </a:path>
            </a:pathLst>
          </a:custGeom>
          <a:ln w="156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872608" y="504157"/>
            <a:ext cx="46645" cy="211566"/>
          </a:xfrm>
          <a:custGeom>
            <a:avLst/>
            <a:gdLst/>
            <a:ahLst/>
            <a:cxnLst/>
            <a:rect l="l" t="t" r="r" b="b"/>
            <a:pathLst>
              <a:path w="46645" h="211566">
                <a:moveTo>
                  <a:pt x="0" y="211566"/>
                </a:moveTo>
                <a:lnTo>
                  <a:pt x="46645" y="0"/>
                </a:lnTo>
              </a:path>
            </a:pathLst>
          </a:custGeom>
          <a:ln w="78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919254" y="504157"/>
            <a:ext cx="458550" cy="0"/>
          </a:xfrm>
          <a:custGeom>
            <a:avLst/>
            <a:gdLst/>
            <a:ahLst/>
            <a:cxnLst/>
            <a:rect l="l" t="t" r="r" b="b"/>
            <a:pathLst>
              <a:path w="458550" h="0">
                <a:moveTo>
                  <a:pt x="0" y="0"/>
                </a:moveTo>
                <a:lnTo>
                  <a:pt x="458550" y="0"/>
                </a:lnTo>
              </a:path>
            </a:pathLst>
          </a:custGeom>
          <a:ln w="74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921576" y="523724"/>
            <a:ext cx="4819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21737" y="1071010"/>
            <a:ext cx="24447" cy="13830"/>
          </a:xfrm>
          <a:custGeom>
            <a:avLst/>
            <a:gdLst/>
            <a:ahLst/>
            <a:cxnLst/>
            <a:rect l="l" t="t" r="r" b="b"/>
            <a:pathLst>
              <a:path w="24447" h="13830">
                <a:moveTo>
                  <a:pt x="0" y="13830"/>
                </a:moveTo>
                <a:lnTo>
                  <a:pt x="24447" y="0"/>
                </a:lnTo>
              </a:path>
            </a:pathLst>
          </a:custGeom>
          <a:ln w="75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246185" y="1074748"/>
            <a:ext cx="35014" cy="72140"/>
          </a:xfrm>
          <a:custGeom>
            <a:avLst/>
            <a:gdLst/>
            <a:ahLst/>
            <a:cxnLst/>
            <a:rect l="l" t="t" r="r" b="b"/>
            <a:pathLst>
              <a:path w="35014" h="72140">
                <a:moveTo>
                  <a:pt x="0" y="0"/>
                </a:moveTo>
                <a:lnTo>
                  <a:pt x="35014" y="72140"/>
                </a:lnTo>
              </a:path>
            </a:pathLst>
          </a:custGeom>
          <a:ln w="155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285143" y="935322"/>
            <a:ext cx="46528" cy="211566"/>
          </a:xfrm>
          <a:custGeom>
            <a:avLst/>
            <a:gdLst/>
            <a:ahLst/>
            <a:cxnLst/>
            <a:rect l="l" t="t" r="r" b="b"/>
            <a:pathLst>
              <a:path w="46528" h="211566">
                <a:moveTo>
                  <a:pt x="0" y="211566"/>
                </a:moveTo>
                <a:lnTo>
                  <a:pt x="46528" y="0"/>
                </a:lnTo>
              </a:path>
            </a:pathLst>
          </a:custGeom>
          <a:ln w="7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331672" y="935322"/>
            <a:ext cx="458978" cy="0"/>
          </a:xfrm>
          <a:custGeom>
            <a:avLst/>
            <a:gdLst/>
            <a:ahLst/>
            <a:cxnLst/>
            <a:rect l="l" t="t" r="r" b="b"/>
            <a:pathLst>
              <a:path w="458978" h="0">
                <a:moveTo>
                  <a:pt x="0" y="0"/>
                </a:moveTo>
                <a:lnTo>
                  <a:pt x="458978" y="0"/>
                </a:lnTo>
              </a:path>
            </a:pathLst>
          </a:custGeom>
          <a:ln w="74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044713" y="1502175"/>
            <a:ext cx="24427" cy="13830"/>
          </a:xfrm>
          <a:custGeom>
            <a:avLst/>
            <a:gdLst/>
            <a:ahLst/>
            <a:cxnLst/>
            <a:rect l="l" t="t" r="r" b="b"/>
            <a:pathLst>
              <a:path w="24427" h="13830">
                <a:moveTo>
                  <a:pt x="0" y="13830"/>
                </a:moveTo>
                <a:lnTo>
                  <a:pt x="24427" y="0"/>
                </a:lnTo>
              </a:path>
            </a:pathLst>
          </a:custGeom>
          <a:ln w="75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069141" y="1505913"/>
            <a:ext cx="34986" cy="72140"/>
          </a:xfrm>
          <a:custGeom>
            <a:avLst/>
            <a:gdLst/>
            <a:ahLst/>
            <a:cxnLst/>
            <a:rect l="l" t="t" r="r" b="b"/>
            <a:pathLst>
              <a:path w="34986" h="72140">
                <a:moveTo>
                  <a:pt x="0" y="0"/>
                </a:moveTo>
                <a:lnTo>
                  <a:pt x="34986" y="72140"/>
                </a:lnTo>
              </a:path>
            </a:pathLst>
          </a:custGeom>
          <a:ln w="155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108067" y="1366487"/>
            <a:ext cx="46806" cy="211566"/>
          </a:xfrm>
          <a:custGeom>
            <a:avLst/>
            <a:gdLst/>
            <a:ahLst/>
            <a:cxnLst/>
            <a:rect l="l" t="t" r="r" b="b"/>
            <a:pathLst>
              <a:path w="46806" h="211566">
                <a:moveTo>
                  <a:pt x="0" y="211566"/>
                </a:moveTo>
                <a:lnTo>
                  <a:pt x="46806" y="0"/>
                </a:lnTo>
              </a:path>
            </a:pathLst>
          </a:custGeom>
          <a:ln w="78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154873" y="1366487"/>
            <a:ext cx="455611" cy="0"/>
          </a:xfrm>
          <a:custGeom>
            <a:avLst/>
            <a:gdLst/>
            <a:ahLst/>
            <a:cxnLst/>
            <a:rect l="l" t="t" r="r" b="b"/>
            <a:pathLst>
              <a:path w="455611" h="0">
                <a:moveTo>
                  <a:pt x="0" y="0"/>
                </a:moveTo>
                <a:lnTo>
                  <a:pt x="455611" y="0"/>
                </a:lnTo>
              </a:path>
            </a:pathLst>
          </a:custGeom>
          <a:ln w="74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10422" y="523724"/>
            <a:ext cx="3366135" cy="1128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65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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17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d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14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140">
                <a:latin typeface="Times New Roman"/>
                <a:cs typeface="Times New Roman"/>
              </a:rPr>
              <a:t>p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v</a:t>
            </a:r>
            <a:r>
              <a:rPr dirty="0" smtClean="0" sz="1450" spc="50">
                <a:latin typeface="Times New Roman"/>
                <a:cs typeface="Times New Roman"/>
              </a:rPr>
              <a:t>e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-12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  <a:tabLst>
                <a:tab pos="1936114" algn="l"/>
              </a:tabLst>
            </a:pPr>
            <a:r>
              <a:rPr dirty="0" smtClean="0" sz="1450" spc="85">
                <a:latin typeface="Symbol"/>
                <a:cs typeface="Symbol"/>
              </a:rPr>
              <a:t>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y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65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20">
                <a:latin typeface="Times New Roman"/>
                <a:cs typeface="Times New Roman"/>
              </a:rPr>
              <a:t>n</a:t>
            </a:r>
            <a:r>
              <a:rPr dirty="0" smtClean="0" sz="3050" spc="-670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3050" spc="-509">
                <a:latin typeface="Symbol"/>
                <a:cs typeface="Symbol"/>
              </a:rPr>
              <a:t></a:t>
            </a:r>
            <a:endParaRPr sz="3050">
              <a:latin typeface="Symbol"/>
              <a:cs typeface="Symbol"/>
            </a:endParaRPr>
          </a:p>
          <a:p>
            <a:pPr marL="38735">
              <a:lnSpc>
                <a:spcPts val="3395"/>
              </a:lnSpc>
              <a:tabLst>
                <a:tab pos="1758950" algn="l"/>
              </a:tabLst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0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45">
                <a:latin typeface="Times New Roman"/>
                <a:cs typeface="Times New Roman"/>
              </a:rPr>
              <a:t>s</a:t>
            </a:r>
            <a:r>
              <a:rPr dirty="0" smtClean="0" sz="1450" spc="150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20">
                <a:latin typeface="Times New Roman"/>
                <a:cs typeface="Times New Roman"/>
              </a:rPr>
              <a:t>n</a:t>
            </a:r>
            <a:r>
              <a:rPr dirty="0" smtClean="0" sz="3050" spc="-670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3050" spc="-509">
                <a:latin typeface="Symbol"/>
                <a:cs typeface="Symbol"/>
              </a:rPr>
              <a:t>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22659" y="2034141"/>
            <a:ext cx="627084" cy="0"/>
          </a:xfrm>
          <a:custGeom>
            <a:avLst/>
            <a:gdLst/>
            <a:ahLst/>
            <a:cxnLst/>
            <a:rect l="l" t="t" r="r" b="b"/>
            <a:pathLst>
              <a:path w="627084" h="0">
                <a:moveTo>
                  <a:pt x="0" y="0"/>
                </a:moveTo>
                <a:lnTo>
                  <a:pt x="627084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773561" y="2034141"/>
            <a:ext cx="195687" cy="0"/>
          </a:xfrm>
          <a:custGeom>
            <a:avLst/>
            <a:gdLst/>
            <a:ahLst/>
            <a:cxnLst/>
            <a:rect l="l" t="t" r="r" b="b"/>
            <a:pathLst>
              <a:path w="195687" h="0">
                <a:moveTo>
                  <a:pt x="0" y="0"/>
                </a:moveTo>
                <a:lnTo>
                  <a:pt x="195687" y="0"/>
                </a:lnTo>
              </a:path>
            </a:pathLst>
          </a:custGeom>
          <a:ln w="7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770827" y="1958551"/>
            <a:ext cx="18097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87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0455" y="1897063"/>
            <a:ext cx="44938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79140" algn="l"/>
              </a:tabLst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05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r>
              <a:rPr dirty="0" smtClean="0" baseline="36398" sz="2175" spc="52">
                <a:latin typeface="Times New Roman"/>
                <a:cs typeface="Times New Roman"/>
              </a:rPr>
              <a:t>	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18639" y="1771318"/>
            <a:ext cx="51371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0205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y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35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79049" y="2042821"/>
            <a:ext cx="12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36336" y="1779376"/>
            <a:ext cx="2571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0421" y="2322044"/>
            <a:ext cx="4953000" cy="365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37890" algn="l"/>
              </a:tabLst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 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2350" spc="-415">
                <a:latin typeface="Symbol"/>
                <a:cs typeface="Symbol"/>
              </a:rPr>
              <a:t></a:t>
            </a:r>
            <a:r>
              <a:rPr dirty="0" smtClean="0" sz="1450" spc="130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y</a:t>
            </a:r>
            <a:r>
              <a:rPr dirty="0" smtClean="0" baseline="42483" sz="1275" spc="7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</a:t>
            </a:r>
            <a:r>
              <a:rPr dirty="0" smtClean="0" baseline="62091" sz="1275" spc="37">
                <a:latin typeface="Times New Roman"/>
                <a:cs typeface="Times New Roman"/>
              </a:rPr>
              <a:t>2</a:t>
            </a:r>
            <a:r>
              <a:rPr dirty="0" smtClean="0" baseline="62091" sz="1275" spc="37">
                <a:latin typeface="Times New Roman"/>
                <a:cs typeface="Times New Roman"/>
              </a:rPr>
              <a:t> </a:t>
            </a:r>
            <a:r>
              <a:rPr dirty="0" smtClean="0" baseline="62091" sz="1275" spc="5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95">
                <a:latin typeface="Times New Roman"/>
                <a:cs typeface="Times New Roman"/>
              </a:rPr>
              <a:t> </a:t>
            </a:r>
            <a:r>
              <a:rPr dirty="0" smtClean="0" sz="2350" spc="-415">
                <a:latin typeface="Symbol"/>
                <a:cs typeface="Symbol"/>
              </a:rPr>
              <a:t></a:t>
            </a:r>
            <a:r>
              <a:rPr dirty="0" smtClean="0" sz="1450" spc="125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y</a:t>
            </a:r>
            <a:r>
              <a:rPr dirty="0" smtClean="0" baseline="42483" sz="1275" spc="7">
                <a:latin typeface="Times New Roman"/>
                <a:cs typeface="Times New Roman"/>
              </a:rPr>
              <a:t> </a:t>
            </a:r>
            <a:r>
              <a:rPr dirty="0" smtClean="0" sz="2350" spc="-390">
                <a:latin typeface="Symbol"/>
                <a:cs typeface="Symbol"/>
              </a:rPr>
              <a:t></a:t>
            </a:r>
            <a:r>
              <a:rPr dirty="0" smtClean="0" baseline="62091" sz="1275" spc="37">
                <a:latin typeface="Times New Roman"/>
                <a:cs typeface="Times New Roman"/>
              </a:rPr>
              <a:t>2</a:t>
            </a:r>
            <a:r>
              <a:rPr dirty="0" smtClean="0" baseline="62091" sz="1275" spc="37">
                <a:latin typeface="Times New Roman"/>
                <a:cs typeface="Times New Roman"/>
              </a:rPr>
              <a:t> </a:t>
            </a:r>
            <a:r>
              <a:rPr dirty="0" smtClean="0" baseline="62091" sz="1275" spc="52">
                <a:latin typeface="Times New Roman"/>
                <a:cs typeface="Times New Roman"/>
              </a:rPr>
              <a:t> </a:t>
            </a:r>
            <a:r>
              <a:rPr dirty="0" smtClean="0" sz="1450" spc="-20">
                <a:latin typeface="Symbol"/>
                <a:cs typeface="Symbol"/>
              </a:rPr>
              <a:t>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2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125">
                <a:latin typeface="Times New Roman"/>
                <a:cs typeface="Times New Roman"/>
              </a:rPr>
              <a:t>e</a:t>
            </a:r>
            <a:r>
              <a:rPr dirty="0" smtClean="0" baseline="42483" sz="1275" spc="37">
                <a:latin typeface="Times New Roman"/>
                <a:cs typeface="Times New Roman"/>
              </a:rPr>
              <a:t>y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70">
                <a:latin typeface="Times New Roman"/>
                <a:cs typeface="Times New Roman"/>
              </a:rPr>
              <a:t>Q</a:t>
            </a:r>
            <a:r>
              <a:rPr dirty="0" smtClean="0" sz="1450" spc="20">
                <a:latin typeface="Times New Roman"/>
                <a:cs typeface="Times New Roman"/>
              </a:rPr>
              <a:t>u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d</a:t>
            </a:r>
            <a:r>
              <a:rPr dirty="0" smtClean="0" sz="1450" spc="10">
                <a:latin typeface="Times New Roman"/>
                <a:cs typeface="Times New Roman"/>
              </a:rPr>
              <a:t>r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50">
                <a:latin typeface="Times New Roman"/>
                <a:cs typeface="Times New Roman"/>
              </a:rPr>
              <a:t>c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sz="1450" spc="-15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q</a:t>
            </a:r>
            <a:r>
              <a:rPr dirty="0" smtClean="0" sz="1450" spc="20">
                <a:latin typeface="Times New Roman"/>
                <a:cs typeface="Times New Roman"/>
              </a:rPr>
              <a:t>u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n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446405" y="3003930"/>
            <a:ext cx="24113" cy="13709"/>
          </a:xfrm>
          <a:custGeom>
            <a:avLst/>
            <a:gdLst/>
            <a:ahLst/>
            <a:cxnLst/>
            <a:rect l="l" t="t" r="r" b="b"/>
            <a:pathLst>
              <a:path w="24113" h="13709">
                <a:moveTo>
                  <a:pt x="0" y="13709"/>
                </a:moveTo>
                <a:lnTo>
                  <a:pt x="24113" y="0"/>
                </a:lnTo>
              </a:path>
            </a:pathLst>
          </a:custGeom>
          <a:ln w="76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470518" y="3007734"/>
            <a:ext cx="35172" cy="89912"/>
          </a:xfrm>
          <a:custGeom>
            <a:avLst/>
            <a:gdLst/>
            <a:ahLst/>
            <a:cxnLst/>
            <a:rect l="l" t="t" r="r" b="b"/>
            <a:pathLst>
              <a:path w="35172" h="89912">
                <a:moveTo>
                  <a:pt x="0" y="0"/>
                </a:moveTo>
                <a:lnTo>
                  <a:pt x="35172" y="89912"/>
                </a:lnTo>
              </a:path>
            </a:pathLst>
          </a:custGeom>
          <a:ln w="157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509647" y="2841999"/>
            <a:ext cx="46643" cy="255647"/>
          </a:xfrm>
          <a:custGeom>
            <a:avLst/>
            <a:gdLst/>
            <a:ahLst/>
            <a:cxnLst/>
            <a:rect l="l" t="t" r="r" b="b"/>
            <a:pathLst>
              <a:path w="46643" h="255647">
                <a:moveTo>
                  <a:pt x="0" y="255647"/>
                </a:moveTo>
                <a:lnTo>
                  <a:pt x="46643" y="0"/>
                </a:lnTo>
              </a:path>
            </a:pathLst>
          </a:custGeom>
          <a:ln w="7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556290" y="2841999"/>
            <a:ext cx="614154" cy="0"/>
          </a:xfrm>
          <a:custGeom>
            <a:avLst/>
            <a:gdLst/>
            <a:ahLst/>
            <a:cxnLst/>
            <a:rect l="l" t="t" r="r" b="b"/>
            <a:pathLst>
              <a:path w="614154" h="0">
                <a:moveTo>
                  <a:pt x="0" y="0"/>
                </a:moveTo>
                <a:lnTo>
                  <a:pt x="61415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011247" y="3130042"/>
            <a:ext cx="1175020" cy="0"/>
          </a:xfrm>
          <a:custGeom>
            <a:avLst/>
            <a:gdLst/>
            <a:ahLst/>
            <a:cxnLst/>
            <a:rect l="l" t="t" r="r" b="b"/>
            <a:pathLst>
              <a:path w="1175020" h="0">
                <a:moveTo>
                  <a:pt x="0" y="0"/>
                </a:moveTo>
                <a:lnTo>
                  <a:pt x="117502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696534" y="3108708"/>
            <a:ext cx="24524" cy="13709"/>
          </a:xfrm>
          <a:custGeom>
            <a:avLst/>
            <a:gdLst/>
            <a:ahLst/>
            <a:cxnLst/>
            <a:rect l="l" t="t" r="r" b="b"/>
            <a:pathLst>
              <a:path w="24524" h="13709">
                <a:moveTo>
                  <a:pt x="0" y="13709"/>
                </a:moveTo>
                <a:lnTo>
                  <a:pt x="24524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721058" y="3112893"/>
            <a:ext cx="35125" cy="72003"/>
          </a:xfrm>
          <a:custGeom>
            <a:avLst/>
            <a:gdLst/>
            <a:ahLst/>
            <a:cxnLst/>
            <a:rect l="l" t="t" r="r" b="b"/>
            <a:pathLst>
              <a:path w="35125" h="72003">
                <a:moveTo>
                  <a:pt x="0" y="0"/>
                </a:moveTo>
                <a:lnTo>
                  <a:pt x="35125" y="72003"/>
                </a:lnTo>
              </a:path>
            </a:pathLst>
          </a:custGeom>
          <a:ln w="15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760139" y="2973451"/>
            <a:ext cx="46675" cy="211444"/>
          </a:xfrm>
          <a:custGeom>
            <a:avLst/>
            <a:gdLst/>
            <a:ahLst/>
            <a:cxnLst/>
            <a:rect l="l" t="t" r="r" b="b"/>
            <a:pathLst>
              <a:path w="46675" h="211444">
                <a:moveTo>
                  <a:pt x="0" y="211444"/>
                </a:moveTo>
                <a:lnTo>
                  <a:pt x="46675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806814" y="2973451"/>
            <a:ext cx="455679" cy="0"/>
          </a:xfrm>
          <a:custGeom>
            <a:avLst/>
            <a:gdLst/>
            <a:ahLst/>
            <a:cxnLst/>
            <a:rect l="l" t="t" r="r" b="b"/>
            <a:pathLst>
              <a:path w="455679" h="0">
                <a:moveTo>
                  <a:pt x="0" y="0"/>
                </a:moveTo>
                <a:lnTo>
                  <a:pt x="45567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390934" y="3108708"/>
            <a:ext cx="24207" cy="13709"/>
          </a:xfrm>
          <a:custGeom>
            <a:avLst/>
            <a:gdLst/>
            <a:ahLst/>
            <a:cxnLst/>
            <a:rect l="l" t="t" r="r" b="b"/>
            <a:pathLst>
              <a:path w="24207" h="13709">
                <a:moveTo>
                  <a:pt x="0" y="13709"/>
                </a:moveTo>
                <a:lnTo>
                  <a:pt x="24207" y="0"/>
                </a:lnTo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415142" y="3112893"/>
            <a:ext cx="35125" cy="72003"/>
          </a:xfrm>
          <a:custGeom>
            <a:avLst/>
            <a:gdLst/>
            <a:ahLst/>
            <a:cxnLst/>
            <a:rect l="l" t="t" r="r" b="b"/>
            <a:pathLst>
              <a:path w="35125" h="72003">
                <a:moveTo>
                  <a:pt x="0" y="0"/>
                </a:moveTo>
                <a:lnTo>
                  <a:pt x="35125" y="72003"/>
                </a:lnTo>
              </a:path>
            </a:pathLst>
          </a:custGeom>
          <a:ln w="15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454223" y="2973451"/>
            <a:ext cx="46675" cy="211444"/>
          </a:xfrm>
          <a:custGeom>
            <a:avLst/>
            <a:gdLst/>
            <a:ahLst/>
            <a:cxnLst/>
            <a:rect l="l" t="t" r="r" b="b"/>
            <a:pathLst>
              <a:path w="46675" h="211444">
                <a:moveTo>
                  <a:pt x="0" y="211444"/>
                </a:moveTo>
                <a:lnTo>
                  <a:pt x="46675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500898" y="2973451"/>
            <a:ext cx="455679" cy="0"/>
          </a:xfrm>
          <a:custGeom>
            <a:avLst/>
            <a:gdLst/>
            <a:ahLst/>
            <a:cxnLst/>
            <a:rect l="l" t="t" r="r" b="b"/>
            <a:pathLst>
              <a:path w="455679" h="0">
                <a:moveTo>
                  <a:pt x="0" y="0"/>
                </a:moveTo>
                <a:lnTo>
                  <a:pt x="45567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038726" y="2789558"/>
            <a:ext cx="2009775" cy="469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06245" algn="l"/>
              </a:tabLst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30">
                <a:latin typeface="Times New Roman"/>
                <a:cs typeface="Times New Roman"/>
              </a:rPr>
              <a:t>n</a:t>
            </a:r>
            <a:r>
              <a:rPr dirty="0" smtClean="0" sz="3050" spc="-670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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3050" spc="-520">
                <a:latin typeface="Symbol"/>
                <a:cs typeface="Symbol"/>
              </a:rPr>
              <a:t>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03229" y="2908551"/>
            <a:ext cx="19621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24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08829" y="2908551"/>
            <a:ext cx="19621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240">
                <a:latin typeface="Times New Roman"/>
                <a:cs typeface="Times New Roman"/>
              </a:rPr>
              <a:t>x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30053" y="2992758"/>
            <a:ext cx="4318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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41613" y="313905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11585" y="2861305"/>
            <a:ext cx="11677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56260" algn="l"/>
                <a:tab pos="91186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</a:t>
            </a:r>
            <a:r>
              <a:rPr dirty="0" smtClean="0" sz="1450" spc="45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0421" y="2992758"/>
            <a:ext cx="3168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94958" y="285329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13178" y="2908551"/>
            <a:ext cx="260985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y</a:t>
            </a:r>
            <a:r>
              <a:rPr dirty="0" smtClean="0" sz="850" spc="20">
                <a:latin typeface="Times New Roman"/>
                <a:cs typeface="Times New Roman"/>
              </a:rPr>
              <a:t>  </a:t>
            </a:r>
            <a:r>
              <a:rPr dirty="0" smtClean="0" sz="850" spc="-80">
                <a:latin typeface="Times New Roman"/>
                <a:cs typeface="Times New Roman"/>
              </a:rPr>
              <a:t> </a:t>
            </a:r>
            <a:r>
              <a:rPr dirty="0" smtClean="0" baseline="-24904" sz="2175" spc="67">
                <a:latin typeface="Symbol"/>
                <a:cs typeface="Symbol"/>
              </a:rPr>
              <a:t></a:t>
            </a:r>
            <a:endParaRPr baseline="-24904" sz="2175">
              <a:latin typeface="Symbol"/>
              <a:cs typeface="Symbo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793796" y="3649745"/>
            <a:ext cx="23992" cy="13830"/>
          </a:xfrm>
          <a:custGeom>
            <a:avLst/>
            <a:gdLst/>
            <a:ahLst/>
            <a:cxnLst/>
            <a:rect l="l" t="t" r="r" b="b"/>
            <a:pathLst>
              <a:path w="23992" h="13830">
                <a:moveTo>
                  <a:pt x="0" y="13830"/>
                </a:moveTo>
                <a:lnTo>
                  <a:pt x="23992" y="0"/>
                </a:lnTo>
              </a:path>
            </a:pathLst>
          </a:custGeom>
          <a:ln w="75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817788" y="3653483"/>
            <a:ext cx="35429" cy="72140"/>
          </a:xfrm>
          <a:custGeom>
            <a:avLst/>
            <a:gdLst/>
            <a:ahLst/>
            <a:cxnLst/>
            <a:rect l="l" t="t" r="r" b="b"/>
            <a:pathLst>
              <a:path w="35429" h="72140">
                <a:moveTo>
                  <a:pt x="0" y="0"/>
                </a:moveTo>
                <a:lnTo>
                  <a:pt x="35429" y="72140"/>
                </a:lnTo>
              </a:path>
            </a:pathLst>
          </a:custGeom>
          <a:ln w="155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857141" y="3514057"/>
            <a:ext cx="46441" cy="211566"/>
          </a:xfrm>
          <a:custGeom>
            <a:avLst/>
            <a:gdLst/>
            <a:ahLst/>
            <a:cxnLst/>
            <a:rect l="l" t="t" r="r" b="b"/>
            <a:pathLst>
              <a:path w="46441" h="211566">
                <a:moveTo>
                  <a:pt x="0" y="211566"/>
                </a:moveTo>
                <a:lnTo>
                  <a:pt x="46441" y="0"/>
                </a:lnTo>
              </a:path>
            </a:pathLst>
          </a:custGeom>
          <a:ln w="78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903582" y="3514057"/>
            <a:ext cx="455734" cy="0"/>
          </a:xfrm>
          <a:custGeom>
            <a:avLst/>
            <a:gdLst/>
            <a:ahLst/>
            <a:cxnLst/>
            <a:rect l="l" t="t" r="r" b="b"/>
            <a:pathLst>
              <a:path w="455734" h="0">
                <a:moveTo>
                  <a:pt x="0" y="0"/>
                </a:moveTo>
                <a:lnTo>
                  <a:pt x="455734" y="0"/>
                </a:lnTo>
              </a:path>
            </a:pathLst>
          </a:custGeom>
          <a:ln w="74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40335" y="3330424"/>
            <a:ext cx="2012314" cy="469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77645" algn="l"/>
              </a:tabLst>
            </a:pPr>
            <a:r>
              <a:rPr dirty="0" smtClean="0" sz="1450" spc="-20">
                <a:latin typeface="Times New Roman"/>
                <a:cs typeface="Times New Roman"/>
              </a:rPr>
              <a:t>E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15">
                <a:latin typeface="Times New Roman"/>
                <a:cs typeface="Times New Roman"/>
              </a:rPr>
              <a:t>h</a:t>
            </a:r>
            <a:r>
              <a:rPr dirty="0" smtClean="0" sz="1450" spc="-30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r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y</a:t>
            </a:r>
            <a:r>
              <a:rPr dirty="0" smtClean="0" sz="1450" spc="5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25">
                <a:latin typeface="Times New Roman"/>
                <a:cs typeface="Times New Roman"/>
              </a:rPr>
              <a:t>n</a:t>
            </a:r>
            <a:r>
              <a:rPr dirty="0" smtClean="0" sz="3050" spc="-670">
                <a:latin typeface="Symbol"/>
                <a:cs typeface="Symbol"/>
              </a:rPr>
              <a:t></a:t>
            </a:r>
            <a:r>
              <a:rPr dirty="0" smtClean="0" sz="1450" spc="50">
                <a:latin typeface="Times New Roman"/>
                <a:cs typeface="Times New Roman"/>
              </a:rPr>
              <a:t>x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Symbol"/>
                <a:cs typeface="Symbol"/>
              </a:rPr>
              <a:t></a:t>
            </a:r>
            <a:r>
              <a:rPr dirty="0" smtClean="0" sz="1450" spc="55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Symbol"/>
                <a:cs typeface="Symbol"/>
              </a:rPr>
              <a:t>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3050" spc="-509">
                <a:latin typeface="Symbol"/>
                <a:cs typeface="Symbol"/>
              </a:rPr>
              <a:t>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522957" y="4206709"/>
            <a:ext cx="24523" cy="13776"/>
          </a:xfrm>
          <a:custGeom>
            <a:avLst/>
            <a:gdLst/>
            <a:ahLst/>
            <a:cxnLst/>
            <a:rect l="l" t="t" r="r" b="b"/>
            <a:pathLst>
              <a:path w="24523" h="13776">
                <a:moveTo>
                  <a:pt x="0" y="13776"/>
                </a:moveTo>
                <a:lnTo>
                  <a:pt x="24523" y="0"/>
                </a:lnTo>
              </a:path>
            </a:pathLst>
          </a:custGeom>
          <a:ln w="77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547480" y="4210531"/>
            <a:ext cx="35194" cy="71984"/>
          </a:xfrm>
          <a:custGeom>
            <a:avLst/>
            <a:gdLst/>
            <a:ahLst/>
            <a:cxnLst/>
            <a:rect l="l" t="t" r="r" b="b"/>
            <a:pathLst>
              <a:path w="35194" h="71984">
                <a:moveTo>
                  <a:pt x="0" y="0"/>
                </a:moveTo>
                <a:lnTo>
                  <a:pt x="35194" y="71984"/>
                </a:lnTo>
              </a:path>
            </a:pathLst>
          </a:custGeom>
          <a:ln w="157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1586633" y="4071179"/>
            <a:ext cx="46276" cy="211337"/>
          </a:xfrm>
          <a:custGeom>
            <a:avLst/>
            <a:gdLst/>
            <a:ahLst/>
            <a:cxnLst/>
            <a:rect l="l" t="t" r="r" b="b"/>
            <a:pathLst>
              <a:path w="46276" h="211337">
                <a:moveTo>
                  <a:pt x="0" y="211337"/>
                </a:moveTo>
                <a:lnTo>
                  <a:pt x="46276" y="0"/>
                </a:lnTo>
              </a:path>
            </a:pathLst>
          </a:custGeom>
          <a:ln w="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1632909" y="4071179"/>
            <a:ext cx="455956" cy="0"/>
          </a:xfrm>
          <a:custGeom>
            <a:avLst/>
            <a:gdLst/>
            <a:ahLst/>
            <a:cxnLst/>
            <a:rect l="l" t="t" r="r" b="b"/>
            <a:pathLst>
              <a:path w="455956" h="0">
                <a:moveTo>
                  <a:pt x="0" y="0"/>
                </a:moveTo>
                <a:lnTo>
                  <a:pt x="455956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912755" y="4206709"/>
            <a:ext cx="24064" cy="13776"/>
          </a:xfrm>
          <a:custGeom>
            <a:avLst/>
            <a:gdLst/>
            <a:ahLst/>
            <a:cxnLst/>
            <a:rect l="l" t="t" r="r" b="b"/>
            <a:pathLst>
              <a:path w="24064" h="13776">
                <a:moveTo>
                  <a:pt x="0" y="13776"/>
                </a:moveTo>
                <a:lnTo>
                  <a:pt x="24064" y="0"/>
                </a:lnTo>
              </a:path>
            </a:pathLst>
          </a:custGeom>
          <a:ln w="7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2936819" y="4210531"/>
            <a:ext cx="35146" cy="71984"/>
          </a:xfrm>
          <a:custGeom>
            <a:avLst/>
            <a:gdLst/>
            <a:ahLst/>
            <a:cxnLst/>
            <a:rect l="l" t="t" r="r" b="b"/>
            <a:pathLst>
              <a:path w="35146" h="71984">
                <a:moveTo>
                  <a:pt x="0" y="0"/>
                </a:moveTo>
                <a:lnTo>
                  <a:pt x="35146" y="71984"/>
                </a:lnTo>
              </a:path>
            </a:pathLst>
          </a:custGeom>
          <a:ln w="157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2975924" y="4071179"/>
            <a:ext cx="46703" cy="211337"/>
          </a:xfrm>
          <a:custGeom>
            <a:avLst/>
            <a:gdLst/>
            <a:ahLst/>
            <a:cxnLst/>
            <a:rect l="l" t="t" r="r" b="b"/>
            <a:pathLst>
              <a:path w="46703" h="211337">
                <a:moveTo>
                  <a:pt x="0" y="211337"/>
                </a:moveTo>
                <a:lnTo>
                  <a:pt x="46703" y="0"/>
                </a:lnTo>
              </a:path>
            </a:pathLst>
          </a:custGeom>
          <a:ln w="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022628" y="4071179"/>
            <a:ext cx="455956" cy="0"/>
          </a:xfrm>
          <a:custGeom>
            <a:avLst/>
            <a:gdLst/>
            <a:ahLst/>
            <a:cxnLst/>
            <a:rect l="l" t="t" r="r" b="b"/>
            <a:pathLst>
              <a:path w="455956" h="0">
                <a:moveTo>
                  <a:pt x="0" y="0"/>
                </a:moveTo>
                <a:lnTo>
                  <a:pt x="455956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870898" y="4088793"/>
            <a:ext cx="24222" cy="13776"/>
          </a:xfrm>
          <a:custGeom>
            <a:avLst/>
            <a:gdLst/>
            <a:ahLst/>
            <a:cxnLst/>
            <a:rect l="l" t="t" r="r" b="b"/>
            <a:pathLst>
              <a:path w="24222" h="13776">
                <a:moveTo>
                  <a:pt x="0" y="13776"/>
                </a:moveTo>
                <a:lnTo>
                  <a:pt x="24222" y="0"/>
                </a:lnTo>
              </a:path>
            </a:pathLst>
          </a:custGeom>
          <a:ln w="7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895121" y="4092615"/>
            <a:ext cx="35146" cy="72367"/>
          </a:xfrm>
          <a:custGeom>
            <a:avLst/>
            <a:gdLst/>
            <a:ahLst/>
            <a:cxnLst/>
            <a:rect l="l" t="t" r="r" b="b"/>
            <a:pathLst>
              <a:path w="35146" h="72367">
                <a:moveTo>
                  <a:pt x="0" y="0"/>
                </a:moveTo>
                <a:lnTo>
                  <a:pt x="35146" y="72367"/>
                </a:lnTo>
              </a:path>
            </a:pathLst>
          </a:custGeom>
          <a:ln w="157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934225" y="3953263"/>
            <a:ext cx="46703" cy="211719"/>
          </a:xfrm>
          <a:custGeom>
            <a:avLst/>
            <a:gdLst/>
            <a:ahLst/>
            <a:cxnLst/>
            <a:rect l="l" t="t" r="r" b="b"/>
            <a:pathLst>
              <a:path w="46703" h="211719">
                <a:moveTo>
                  <a:pt x="0" y="211719"/>
                </a:moveTo>
                <a:lnTo>
                  <a:pt x="46703" y="0"/>
                </a:lnTo>
              </a:path>
            </a:pathLst>
          </a:custGeom>
          <a:ln w="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980929" y="3953263"/>
            <a:ext cx="455640" cy="0"/>
          </a:xfrm>
          <a:custGeom>
            <a:avLst/>
            <a:gdLst/>
            <a:ahLst/>
            <a:cxnLst/>
            <a:rect l="l" t="t" r="r" b="b"/>
            <a:pathLst>
              <a:path w="455640" h="0">
                <a:moveTo>
                  <a:pt x="0" y="0"/>
                </a:moveTo>
                <a:lnTo>
                  <a:pt x="455640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870898" y="4391625"/>
            <a:ext cx="24222" cy="13783"/>
          </a:xfrm>
          <a:custGeom>
            <a:avLst/>
            <a:gdLst/>
            <a:ahLst/>
            <a:cxnLst/>
            <a:rect l="l" t="t" r="r" b="b"/>
            <a:pathLst>
              <a:path w="24222" h="13783">
                <a:moveTo>
                  <a:pt x="0" y="13783"/>
                </a:moveTo>
                <a:lnTo>
                  <a:pt x="24222" y="0"/>
                </a:lnTo>
              </a:path>
            </a:pathLst>
          </a:custGeom>
          <a:ln w="7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895121" y="4395447"/>
            <a:ext cx="35146" cy="72365"/>
          </a:xfrm>
          <a:custGeom>
            <a:avLst/>
            <a:gdLst/>
            <a:ahLst/>
            <a:cxnLst/>
            <a:rect l="l" t="t" r="r" b="b"/>
            <a:pathLst>
              <a:path w="35146" h="72365">
                <a:moveTo>
                  <a:pt x="0" y="0"/>
                </a:moveTo>
                <a:lnTo>
                  <a:pt x="35146" y="72365"/>
                </a:lnTo>
              </a:path>
            </a:pathLst>
          </a:custGeom>
          <a:ln w="157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934225" y="4256095"/>
            <a:ext cx="46703" cy="211717"/>
          </a:xfrm>
          <a:custGeom>
            <a:avLst/>
            <a:gdLst/>
            <a:ahLst/>
            <a:cxnLst/>
            <a:rect l="l" t="t" r="r" b="b"/>
            <a:pathLst>
              <a:path w="46703" h="211717">
                <a:moveTo>
                  <a:pt x="0" y="211717"/>
                </a:moveTo>
                <a:lnTo>
                  <a:pt x="46703" y="0"/>
                </a:lnTo>
              </a:path>
            </a:pathLst>
          </a:custGeom>
          <a:ln w="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980929" y="4256095"/>
            <a:ext cx="455640" cy="0"/>
          </a:xfrm>
          <a:custGeom>
            <a:avLst/>
            <a:gdLst/>
            <a:ahLst/>
            <a:cxnLst/>
            <a:rect l="l" t="t" r="r" b="b"/>
            <a:pathLst>
              <a:path w="455640" h="0">
                <a:moveTo>
                  <a:pt x="0" y="0"/>
                </a:moveTo>
                <a:lnTo>
                  <a:pt x="455640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558535" y="4227763"/>
            <a:ext cx="893707" cy="0"/>
          </a:xfrm>
          <a:custGeom>
            <a:avLst/>
            <a:gdLst/>
            <a:ahLst/>
            <a:cxnLst/>
            <a:rect l="l" t="t" r="r" b="b"/>
            <a:pathLst>
              <a:path w="893707" h="0">
                <a:moveTo>
                  <a:pt x="0" y="0"/>
                </a:moveTo>
                <a:lnTo>
                  <a:pt x="893707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296713" y="4391625"/>
            <a:ext cx="24064" cy="13783"/>
          </a:xfrm>
          <a:custGeom>
            <a:avLst/>
            <a:gdLst/>
            <a:ahLst/>
            <a:cxnLst/>
            <a:rect l="l" t="t" r="r" b="b"/>
            <a:pathLst>
              <a:path w="24064" h="13783">
                <a:moveTo>
                  <a:pt x="0" y="13783"/>
                </a:moveTo>
                <a:lnTo>
                  <a:pt x="24064" y="0"/>
                </a:lnTo>
              </a:path>
            </a:pathLst>
          </a:custGeom>
          <a:ln w="7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5320777" y="4395447"/>
            <a:ext cx="35146" cy="72365"/>
          </a:xfrm>
          <a:custGeom>
            <a:avLst/>
            <a:gdLst/>
            <a:ahLst/>
            <a:cxnLst/>
            <a:rect l="l" t="t" r="r" b="b"/>
            <a:pathLst>
              <a:path w="35146" h="72365">
                <a:moveTo>
                  <a:pt x="0" y="0"/>
                </a:moveTo>
                <a:lnTo>
                  <a:pt x="35146" y="72365"/>
                </a:lnTo>
              </a:path>
            </a:pathLst>
          </a:custGeom>
          <a:ln w="157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5359882" y="4256095"/>
            <a:ext cx="46703" cy="211717"/>
          </a:xfrm>
          <a:custGeom>
            <a:avLst/>
            <a:gdLst/>
            <a:ahLst/>
            <a:cxnLst/>
            <a:rect l="l" t="t" r="r" b="b"/>
            <a:pathLst>
              <a:path w="46703" h="211717">
                <a:moveTo>
                  <a:pt x="0" y="211717"/>
                </a:moveTo>
                <a:lnTo>
                  <a:pt x="46703" y="0"/>
                </a:lnTo>
              </a:path>
            </a:pathLst>
          </a:custGeom>
          <a:ln w="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5406586" y="4256095"/>
            <a:ext cx="455640" cy="0"/>
          </a:xfrm>
          <a:custGeom>
            <a:avLst/>
            <a:gdLst/>
            <a:ahLst/>
            <a:cxnLst/>
            <a:rect l="l" t="t" r="r" b="b"/>
            <a:pathLst>
              <a:path w="455640" h="0">
                <a:moveTo>
                  <a:pt x="0" y="0"/>
                </a:moveTo>
                <a:lnTo>
                  <a:pt x="455640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984668" y="4227763"/>
            <a:ext cx="893390" cy="0"/>
          </a:xfrm>
          <a:custGeom>
            <a:avLst/>
            <a:gdLst/>
            <a:ahLst/>
            <a:cxnLst/>
            <a:rect l="l" t="t" r="r" b="b"/>
            <a:pathLst>
              <a:path w="893390" h="0">
                <a:moveTo>
                  <a:pt x="0" y="0"/>
                </a:moveTo>
                <a:lnTo>
                  <a:pt x="893390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437313" y="3887506"/>
            <a:ext cx="2443480" cy="469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10310" algn="l"/>
              </a:tabLst>
            </a:pPr>
            <a:r>
              <a:rPr dirty="0" smtClean="0" sz="1450" spc="65">
                <a:latin typeface="Times New Roman"/>
                <a:cs typeface="Times New Roman"/>
              </a:rPr>
              <a:t>O</a:t>
            </a:r>
            <a:r>
              <a:rPr dirty="0" smtClean="0" sz="1450" spc="20">
                <a:latin typeface="Times New Roman"/>
                <a:cs typeface="Times New Roman"/>
              </a:rPr>
              <a:t>r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y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25">
                <a:latin typeface="Times New Roman"/>
                <a:cs typeface="Times New Roman"/>
              </a:rPr>
              <a:t>n</a:t>
            </a:r>
            <a:r>
              <a:rPr dirty="0" smtClean="0" sz="3050" spc="-67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3050" spc="-380">
                <a:latin typeface="Symbol"/>
                <a:cs typeface="Symbol"/>
              </a:rPr>
              <a:t>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60">
                <a:latin typeface="Times New Roman"/>
                <a:cs typeface="Times New Roman"/>
              </a:rPr>
              <a:t>n</a:t>
            </a:r>
            <a:r>
              <a:rPr dirty="0" smtClean="0" baseline="-3831" sz="2175" spc="44">
                <a:latin typeface="Symbol"/>
                <a:cs typeface="Symbol"/>
              </a:rPr>
              <a:t></a:t>
            </a:r>
            <a:r>
              <a:rPr dirty="0" smtClean="0" sz="3050" spc="-67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024968" y="3887506"/>
            <a:ext cx="811530" cy="468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3050" spc="-385">
                <a:latin typeface="Symbol"/>
                <a:cs typeface="Symbol"/>
              </a:rPr>
              <a:t></a:t>
            </a:r>
            <a:r>
              <a:rPr dirty="0" smtClean="0" baseline="36398" sz="2175" spc="52">
                <a:latin typeface="Times New Roman"/>
                <a:cs typeface="Times New Roman"/>
              </a:rPr>
              <a:t>x</a:t>
            </a:r>
            <a:r>
              <a:rPr dirty="0" smtClean="0" baseline="36398" sz="2175" spc="-22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Symbol"/>
                <a:cs typeface="Symbol"/>
              </a:rPr>
              <a:t></a:t>
            </a:r>
            <a:endParaRPr baseline="36398" sz="2175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982794" y="3972790"/>
            <a:ext cx="199517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50"/>
              </a:lnSpc>
              <a:tabLst>
                <a:tab pos="242570" algn="l"/>
                <a:tab pos="1045210" algn="l"/>
                <a:tab pos="1275080" algn="l"/>
                <a:tab pos="165290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481330">
              <a:lnSpc>
                <a:spcPts val="1215"/>
              </a:lnSpc>
              <a:tabLst>
                <a:tab pos="1906905" algn="l"/>
              </a:tabLst>
            </a:pPr>
            <a:r>
              <a:rPr dirty="0" smtClean="0" baseline="-3831" sz="2175" spc="37">
                <a:latin typeface="Symbol"/>
                <a:cs typeface="Symbol"/>
              </a:rPr>
              <a:t></a:t>
            </a:r>
            <a:r>
              <a:rPr dirty="0" smtClean="0" baseline="-3831" sz="2175" spc="8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13409" sz="2175" spc="37">
                <a:latin typeface="Symbol"/>
                <a:cs typeface="Symbol"/>
              </a:rPr>
              <a:t></a:t>
            </a:r>
            <a:r>
              <a:rPr dirty="0" smtClean="0" baseline="-13409" sz="2175" spc="37">
                <a:latin typeface="Times New Roman"/>
                <a:cs typeface="Times New Roman"/>
              </a:rPr>
              <a:t>	</a:t>
            </a:r>
            <a:r>
              <a:rPr dirty="0" smtClean="0" baseline="-13409" sz="2175" spc="37">
                <a:latin typeface="Symbol"/>
                <a:cs typeface="Symbol"/>
              </a:rPr>
              <a:t></a:t>
            </a:r>
            <a:endParaRPr baseline="-13409" sz="2175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877232" y="4292469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877232" y="3953647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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91700" y="4292469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891700" y="3953647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7799" y="4275623"/>
            <a:ext cx="8978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307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7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561984" y="4284429"/>
            <a:ext cx="98996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3070" algn="l"/>
              </a:tabLst>
            </a:pPr>
            <a:r>
              <a:rPr dirty="0" smtClean="0" baseline="1915" sz="2175" spc="52">
                <a:latin typeface="Times New Roman"/>
                <a:cs typeface="Times New Roman"/>
              </a:rPr>
              <a:t>x</a:t>
            </a:r>
            <a:r>
              <a:rPr dirty="0" smtClean="0" baseline="1915" sz="2175" spc="-22">
                <a:latin typeface="Times New Roman"/>
                <a:cs typeface="Times New Roman"/>
              </a:rPr>
              <a:t> </a:t>
            </a:r>
            <a:r>
              <a:rPr dirty="0" smtClean="0" baseline="1915" sz="2175" spc="52">
                <a:latin typeface="Symbol"/>
                <a:cs typeface="Symbol"/>
              </a:rPr>
              <a:t></a:t>
            </a:r>
            <a:r>
              <a:rPr dirty="0" smtClean="0" baseline="1915" sz="2175" spc="52">
                <a:latin typeface="Times New Roman"/>
                <a:cs typeface="Times New Roman"/>
              </a:rPr>
              <a:t>	</a:t>
            </a:r>
            <a:r>
              <a:rPr dirty="0" smtClean="0" baseline="1915" sz="2175" spc="52">
                <a:latin typeface="Times New Roman"/>
                <a:cs typeface="Times New Roman"/>
              </a:rPr>
              <a:t>x</a:t>
            </a:r>
            <a:r>
              <a:rPr dirty="0" smtClean="0" baseline="1915" sz="2175" spc="-352">
                <a:latin typeface="Times New Roman"/>
                <a:cs typeface="Times New Roman"/>
              </a:rPr>
              <a:t> </a:t>
            </a:r>
            <a:r>
              <a:rPr dirty="0" smtClean="0" baseline="49019" sz="1275" spc="30">
                <a:latin typeface="Times New Roman"/>
                <a:cs typeface="Times New Roman"/>
              </a:rPr>
              <a:t>2</a:t>
            </a:r>
            <a:r>
              <a:rPr dirty="0" smtClean="0" baseline="49019" sz="1275" spc="30">
                <a:latin typeface="Times New Roman"/>
                <a:cs typeface="Times New Roman"/>
              </a:rPr>
              <a:t> </a:t>
            </a:r>
            <a:r>
              <a:rPr dirty="0" smtClean="0" baseline="49019" sz="1275" spc="67">
                <a:latin typeface="Times New Roman"/>
                <a:cs typeface="Times New Roman"/>
              </a:rPr>
              <a:t> </a:t>
            </a:r>
            <a:r>
              <a:rPr dirty="0" smtClean="0" baseline="1915" sz="2175" spc="-52">
                <a:latin typeface="Symbol"/>
                <a:cs typeface="Symbol"/>
              </a:rPr>
              <a:t></a:t>
            </a:r>
            <a:r>
              <a:rPr dirty="0" smtClean="0" baseline="1915" sz="2175" spc="-345">
                <a:latin typeface="Times New Roman"/>
                <a:cs typeface="Times New Roman"/>
              </a:rPr>
              <a:t> </a:t>
            </a:r>
            <a:r>
              <a:rPr dirty="0" smtClean="0" baseline="1915" sz="2175" spc="52">
                <a:latin typeface="Times New Roman"/>
                <a:cs typeface="Times New Roman"/>
              </a:rPr>
              <a:t>1</a:t>
            </a:r>
            <a:r>
              <a:rPr dirty="0" smtClean="0" baseline="1915" sz="2175" spc="-345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451417" y="4322713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51417" y="3923403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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485577" y="4284429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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485577" y="4322713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485577" y="3923403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506609" y="396475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129336" y="396475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096309" y="3964757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157399" y="5120719"/>
            <a:ext cx="24058" cy="13759"/>
          </a:xfrm>
          <a:custGeom>
            <a:avLst/>
            <a:gdLst/>
            <a:ahLst/>
            <a:cxnLst/>
            <a:rect l="l" t="t" r="r" b="b"/>
            <a:pathLst>
              <a:path w="24058" h="13759">
                <a:moveTo>
                  <a:pt x="0" y="13759"/>
                </a:moveTo>
                <a:lnTo>
                  <a:pt x="24058" y="0"/>
                </a:lnTo>
              </a:path>
            </a:pathLst>
          </a:custGeom>
          <a:ln w="76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1181457" y="5124541"/>
            <a:ext cx="35487" cy="72240"/>
          </a:xfrm>
          <a:custGeom>
            <a:avLst/>
            <a:gdLst/>
            <a:ahLst/>
            <a:cxnLst/>
            <a:rect l="l" t="t" r="r" b="b"/>
            <a:pathLst>
              <a:path w="35487" h="72240">
                <a:moveTo>
                  <a:pt x="0" y="0"/>
                </a:moveTo>
                <a:lnTo>
                  <a:pt x="35487" y="72240"/>
                </a:lnTo>
              </a:path>
            </a:pathLst>
          </a:custGeom>
          <a:ln w="15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1220892" y="4985022"/>
            <a:ext cx="46538" cy="211759"/>
          </a:xfrm>
          <a:custGeom>
            <a:avLst/>
            <a:gdLst/>
            <a:ahLst/>
            <a:cxnLst/>
            <a:rect l="l" t="t" r="r" b="b"/>
            <a:pathLst>
              <a:path w="46538" h="211759">
                <a:moveTo>
                  <a:pt x="0" y="211759"/>
                </a:moveTo>
                <a:lnTo>
                  <a:pt x="46538" y="0"/>
                </a:lnTo>
              </a:path>
            </a:pathLst>
          </a:custGeom>
          <a:ln w="7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1267430" y="4985022"/>
            <a:ext cx="455471" cy="0"/>
          </a:xfrm>
          <a:custGeom>
            <a:avLst/>
            <a:gdLst/>
            <a:ahLst/>
            <a:cxnLst/>
            <a:rect l="l" t="t" r="r" b="b"/>
            <a:pathLst>
              <a:path w="455471" h="0">
                <a:moveTo>
                  <a:pt x="0" y="0"/>
                </a:moveTo>
                <a:lnTo>
                  <a:pt x="455471" y="0"/>
                </a:lnTo>
              </a:path>
            </a:pathLst>
          </a:custGeom>
          <a:ln w="76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845474" y="4956736"/>
            <a:ext cx="893198" cy="0"/>
          </a:xfrm>
          <a:custGeom>
            <a:avLst/>
            <a:gdLst/>
            <a:ahLst/>
            <a:cxnLst/>
            <a:rect l="l" t="t" r="r" b="b"/>
            <a:pathLst>
              <a:path w="893198" h="0">
                <a:moveTo>
                  <a:pt x="0" y="0"/>
                </a:moveTo>
                <a:lnTo>
                  <a:pt x="893198" y="0"/>
                </a:lnTo>
              </a:path>
            </a:pathLst>
          </a:custGeom>
          <a:ln w="76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662671" y="4935335"/>
            <a:ext cx="23995" cy="13769"/>
          </a:xfrm>
          <a:custGeom>
            <a:avLst/>
            <a:gdLst/>
            <a:ahLst/>
            <a:cxnLst/>
            <a:rect l="l" t="t" r="r" b="b"/>
            <a:pathLst>
              <a:path w="23995" h="13769">
                <a:moveTo>
                  <a:pt x="0" y="13769"/>
                </a:moveTo>
                <a:lnTo>
                  <a:pt x="23995" y="0"/>
                </a:lnTo>
              </a:path>
            </a:pathLst>
          </a:custGeom>
          <a:ln w="76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686666" y="4939548"/>
            <a:ext cx="35519" cy="72234"/>
          </a:xfrm>
          <a:custGeom>
            <a:avLst/>
            <a:gdLst/>
            <a:ahLst/>
            <a:cxnLst/>
            <a:rect l="l" t="t" r="r" b="b"/>
            <a:pathLst>
              <a:path w="35519" h="72234">
                <a:moveTo>
                  <a:pt x="0" y="0"/>
                </a:moveTo>
                <a:lnTo>
                  <a:pt x="35519" y="72234"/>
                </a:lnTo>
              </a:path>
            </a:pathLst>
          </a:custGeom>
          <a:ln w="15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726132" y="4799643"/>
            <a:ext cx="46570" cy="212139"/>
          </a:xfrm>
          <a:custGeom>
            <a:avLst/>
            <a:gdLst/>
            <a:ahLst/>
            <a:cxnLst/>
            <a:rect l="l" t="t" r="r" b="b"/>
            <a:pathLst>
              <a:path w="46570" h="212139">
                <a:moveTo>
                  <a:pt x="0" y="212139"/>
                </a:moveTo>
                <a:lnTo>
                  <a:pt x="46570" y="0"/>
                </a:lnTo>
              </a:path>
            </a:pathLst>
          </a:custGeom>
          <a:ln w="7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2772702" y="4799643"/>
            <a:ext cx="455439" cy="0"/>
          </a:xfrm>
          <a:custGeom>
            <a:avLst/>
            <a:gdLst/>
            <a:ahLst/>
            <a:cxnLst/>
            <a:rect l="l" t="t" r="r" b="b"/>
            <a:pathLst>
              <a:path w="455439" h="0">
                <a:moveTo>
                  <a:pt x="0" y="0"/>
                </a:moveTo>
                <a:lnTo>
                  <a:pt x="455439" y="0"/>
                </a:lnTo>
              </a:path>
            </a:pathLst>
          </a:custGeom>
          <a:ln w="76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1738207" y="4616403"/>
            <a:ext cx="1581785" cy="477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48385" algn="l"/>
              </a:tabLst>
            </a:pPr>
            <a:r>
              <a:rPr dirty="0" smtClean="0" baseline="-13409" sz="2175" spc="37">
                <a:latin typeface="Symbol"/>
                <a:cs typeface="Symbol"/>
              </a:rPr>
              <a:t></a:t>
            </a:r>
            <a:r>
              <a:rPr dirty="0" smtClean="0" baseline="-13409" sz="2175" spc="7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20">
                <a:latin typeface="Times New Roman"/>
                <a:cs typeface="Times New Roman"/>
              </a:rPr>
              <a:t>n</a:t>
            </a:r>
            <a:r>
              <a:rPr dirty="0" smtClean="0" sz="3050" spc="-670">
                <a:latin typeface="Symbol"/>
                <a:cs typeface="Symbol"/>
              </a:rPr>
              <a:t>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3050" spc="-520">
                <a:latin typeface="Symbol"/>
                <a:cs typeface="Symbol"/>
              </a:rPr>
              <a:t>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52326" y="5004987"/>
            <a:ext cx="1086485" cy="247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29590" algn="l"/>
              </a:tabLst>
            </a:pPr>
            <a:r>
              <a:rPr dirty="0" smtClean="0" baseline="-5747" sz="2175" spc="37">
                <a:latin typeface="Symbol"/>
                <a:cs typeface="Symbol"/>
              </a:rPr>
              <a:t></a:t>
            </a:r>
            <a:r>
              <a:rPr dirty="0" smtClean="0" baseline="-5747" sz="2175" spc="-29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baseline="-5747" sz="2175" spc="37">
                <a:latin typeface="Symbol"/>
                <a:cs typeface="Symbol"/>
              </a:rPr>
              <a:t></a:t>
            </a:r>
            <a:endParaRPr baseline="-5747" sz="2175">
              <a:latin typeface="Symbol"/>
              <a:cs typeface="Symbo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231856" y="470149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40395" y="4819603"/>
            <a:ext cx="412750" cy="274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13409" sz="2175" spc="37">
                <a:latin typeface="Symbol"/>
                <a:cs typeface="Symbol"/>
              </a:rPr>
              <a:t></a:t>
            </a:r>
            <a:endParaRPr baseline="-13409" sz="2175">
              <a:latin typeface="Symbol"/>
              <a:cs typeface="Symbo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738207" y="4682385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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52326" y="4682385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487784" y="5539505"/>
            <a:ext cx="24033" cy="13830"/>
          </a:xfrm>
          <a:custGeom>
            <a:avLst/>
            <a:gdLst/>
            <a:ahLst/>
            <a:cxnLst/>
            <a:rect l="l" t="t" r="r" b="b"/>
            <a:pathLst>
              <a:path w="24033" h="13830">
                <a:moveTo>
                  <a:pt x="0" y="13830"/>
                </a:moveTo>
                <a:lnTo>
                  <a:pt x="24033" y="0"/>
                </a:lnTo>
              </a:path>
            </a:pathLst>
          </a:custGeom>
          <a:ln w="75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3511818" y="5543243"/>
            <a:ext cx="35101" cy="72140"/>
          </a:xfrm>
          <a:custGeom>
            <a:avLst/>
            <a:gdLst/>
            <a:ahLst/>
            <a:cxnLst/>
            <a:rect l="l" t="t" r="r" b="b"/>
            <a:pathLst>
              <a:path w="35101" h="72140">
                <a:moveTo>
                  <a:pt x="0" y="0"/>
                </a:moveTo>
                <a:lnTo>
                  <a:pt x="35101" y="72140"/>
                </a:lnTo>
              </a:path>
            </a:pathLst>
          </a:custGeom>
          <a:ln w="156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3550872" y="5403817"/>
            <a:ext cx="46643" cy="211566"/>
          </a:xfrm>
          <a:custGeom>
            <a:avLst/>
            <a:gdLst/>
            <a:ahLst/>
            <a:cxnLst/>
            <a:rect l="l" t="t" r="r" b="b"/>
            <a:pathLst>
              <a:path w="46643" h="211566">
                <a:moveTo>
                  <a:pt x="0" y="211566"/>
                </a:moveTo>
                <a:lnTo>
                  <a:pt x="46643" y="0"/>
                </a:lnTo>
              </a:path>
            </a:pathLst>
          </a:custGeom>
          <a:ln w="78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3597516" y="5403817"/>
            <a:ext cx="455845" cy="0"/>
          </a:xfrm>
          <a:custGeom>
            <a:avLst/>
            <a:gdLst/>
            <a:ahLst/>
            <a:cxnLst/>
            <a:rect l="l" t="t" r="r" b="b"/>
            <a:pathLst>
              <a:path w="455845" h="0">
                <a:moveTo>
                  <a:pt x="0" y="0"/>
                </a:moveTo>
                <a:lnTo>
                  <a:pt x="455845" y="0"/>
                </a:lnTo>
              </a:path>
            </a:pathLst>
          </a:custGeom>
          <a:ln w="74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 txBox="1"/>
          <p:nvPr/>
        </p:nvSpPr>
        <p:spPr>
          <a:xfrm>
            <a:off x="410422" y="5220184"/>
            <a:ext cx="3736340" cy="472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01670" algn="l"/>
              </a:tabLst>
            </a:pPr>
            <a:r>
              <a:rPr dirty="0" smtClean="0" sz="1450" spc="100">
                <a:latin typeface="MT Extra"/>
                <a:cs typeface="MT Extra"/>
              </a:rPr>
              <a:t>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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0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6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y</a:t>
            </a:r>
            <a:r>
              <a:rPr dirty="0" smtClean="0" sz="1450" spc="-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55">
                <a:latin typeface="Times New Roman"/>
                <a:cs typeface="Times New Roman"/>
              </a:rPr>
              <a:t>s</a:t>
            </a:r>
            <a:r>
              <a:rPr dirty="0" smtClean="0" sz="1450" spc="150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7">
                <a:latin typeface="Times New Roman"/>
                <a:cs typeface="Times New Roman"/>
              </a:rPr>
              <a:t>1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-13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25">
                <a:latin typeface="Times New Roman"/>
                <a:cs typeface="Times New Roman"/>
              </a:rPr>
              <a:t>n</a:t>
            </a:r>
            <a:r>
              <a:rPr dirty="0" smtClean="0" sz="3050" spc="-6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60">
                <a:latin typeface="Times New Roman"/>
                <a:cs typeface="Times New Roman"/>
              </a:rPr>
              <a:t>	</a:t>
            </a:r>
            <a:r>
              <a:rPr dirty="0" smtClean="0" sz="1450" spc="160">
                <a:latin typeface="Times New Roman"/>
                <a:cs typeface="Times New Roman"/>
              </a:rPr>
              <a:t>x</a:t>
            </a:r>
            <a:r>
              <a:rPr dirty="0" smtClean="0" baseline="42483" sz="1275" spc="37">
                <a:latin typeface="Times New Roman"/>
                <a:cs typeface="Times New Roman"/>
              </a:rPr>
              <a:t>2</a:t>
            </a:r>
            <a:r>
              <a:rPr dirty="0" smtClean="0" baseline="42483" sz="1275" spc="37">
                <a:latin typeface="Times New Roman"/>
                <a:cs typeface="Times New Roman"/>
              </a:rPr>
              <a:t> </a:t>
            </a:r>
            <a:r>
              <a:rPr dirty="0" smtClean="0" baseline="42483" sz="1275" spc="52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Symbol"/>
                <a:cs typeface="Symbol"/>
              </a:rPr>
              <a:t></a:t>
            </a:r>
            <a:r>
              <a:rPr dirty="0" smtClean="0" sz="1450" spc="75">
                <a:latin typeface="Times New Roman"/>
                <a:cs typeface="Times New Roman"/>
              </a:rPr>
              <a:t>1</a:t>
            </a:r>
            <a:r>
              <a:rPr dirty="0" smtClean="0" sz="3050" spc="-509">
                <a:latin typeface="Symbol"/>
                <a:cs typeface="Symbol"/>
              </a:rPr>
              <a:t>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2016616" y="5978553"/>
            <a:ext cx="24326" cy="13776"/>
          </a:xfrm>
          <a:custGeom>
            <a:avLst/>
            <a:gdLst/>
            <a:ahLst/>
            <a:cxnLst/>
            <a:rect l="l" t="t" r="r" b="b"/>
            <a:pathLst>
              <a:path w="24326" h="13776">
                <a:moveTo>
                  <a:pt x="0" y="13776"/>
                </a:moveTo>
                <a:lnTo>
                  <a:pt x="24326" y="0"/>
                </a:lnTo>
              </a:path>
            </a:pathLst>
          </a:custGeom>
          <a:ln w="7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2040943" y="5982375"/>
            <a:ext cx="35226" cy="72367"/>
          </a:xfrm>
          <a:custGeom>
            <a:avLst/>
            <a:gdLst/>
            <a:ahLst/>
            <a:cxnLst/>
            <a:rect l="l" t="t" r="r" b="b"/>
            <a:pathLst>
              <a:path w="35226" h="72367">
                <a:moveTo>
                  <a:pt x="0" y="0"/>
                </a:moveTo>
                <a:lnTo>
                  <a:pt x="35226" y="72367"/>
                </a:lnTo>
              </a:path>
            </a:pathLst>
          </a:custGeom>
          <a:ln w="156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2080119" y="5843023"/>
            <a:ext cx="46600" cy="211719"/>
          </a:xfrm>
          <a:custGeom>
            <a:avLst/>
            <a:gdLst/>
            <a:ahLst/>
            <a:cxnLst/>
            <a:rect l="l" t="t" r="r" b="b"/>
            <a:pathLst>
              <a:path w="46600" h="211719">
                <a:moveTo>
                  <a:pt x="0" y="211719"/>
                </a:moveTo>
                <a:lnTo>
                  <a:pt x="4660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2126719" y="5843023"/>
            <a:ext cx="455735" cy="0"/>
          </a:xfrm>
          <a:custGeom>
            <a:avLst/>
            <a:gdLst/>
            <a:ahLst/>
            <a:cxnLst/>
            <a:rect l="l" t="t" r="r" b="b"/>
            <a:pathLst>
              <a:path w="455735" h="0">
                <a:moveTo>
                  <a:pt x="0" y="0"/>
                </a:moveTo>
                <a:lnTo>
                  <a:pt x="455735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1752163" y="6117523"/>
            <a:ext cx="846088" cy="0"/>
          </a:xfrm>
          <a:custGeom>
            <a:avLst/>
            <a:gdLst/>
            <a:ahLst/>
            <a:cxnLst/>
            <a:rect l="l" t="t" r="r" b="b"/>
            <a:pathLst>
              <a:path w="846088" h="0">
                <a:moveTo>
                  <a:pt x="0" y="0"/>
                </a:moveTo>
                <a:lnTo>
                  <a:pt x="846088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436861" y="5916966"/>
            <a:ext cx="141732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29">
                <a:latin typeface="Symbol"/>
                <a:cs typeface="Symbol"/>
              </a:rPr>
              <a:t></a:t>
            </a:r>
            <a:r>
              <a:rPr dirty="0" smtClean="0" sz="1450" spc="15">
                <a:latin typeface="Times New Roman"/>
                <a:cs typeface="Times New Roman"/>
              </a:rPr>
              <a:t>3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2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7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1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597399" y="5980466"/>
            <a:ext cx="916305" cy="462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831" sz="2175" spc="37">
                <a:latin typeface="Symbol"/>
                <a:cs typeface="Symbol"/>
              </a:rPr>
              <a:t></a:t>
            </a:r>
            <a:r>
              <a:rPr dirty="0" smtClean="0" baseline="-3831" sz="2175" spc="-21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,</a:t>
            </a:r>
            <a:r>
              <a:rPr dirty="0" smtClean="0" sz="1450" spc="1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0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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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525"/>
              </a:lnSpc>
            </a:pP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11494" sz="2175" spc="37">
                <a:latin typeface="Symbol"/>
                <a:cs typeface="Symbol"/>
              </a:rPr>
              <a:t></a:t>
            </a:r>
            <a:endParaRPr baseline="-11494" sz="2175">
              <a:latin typeface="Symbol"/>
              <a:cs typeface="Symbo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114809" y="6126715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849156" y="5862550"/>
            <a:ext cx="6438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7970" algn="l"/>
              </a:tabLst>
            </a:pP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484136" y="5778318"/>
            <a:ext cx="213360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baseline="-9578" sz="2175" spc="37">
                <a:latin typeface="Symbol"/>
                <a:cs typeface="Symbol"/>
              </a:rPr>
              <a:t></a:t>
            </a:r>
            <a:endParaRPr baseline="-9578" sz="2175">
              <a:latin typeface="Symbol"/>
              <a:cs typeface="Symbo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658963" y="6174189"/>
            <a:ext cx="10033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11494" sz="2175" spc="37">
                <a:latin typeface="Symbol"/>
                <a:cs typeface="Symbol"/>
              </a:rPr>
              <a:t></a:t>
            </a:r>
            <a:endParaRPr baseline="-11494" sz="2175">
              <a:latin typeface="Symbol"/>
              <a:cs typeface="Symbo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658963" y="5993477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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658963" y="5813164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992198" y="6909766"/>
            <a:ext cx="24049" cy="13791"/>
          </a:xfrm>
          <a:custGeom>
            <a:avLst/>
            <a:gdLst/>
            <a:ahLst/>
            <a:cxnLst/>
            <a:rect l="l" t="t" r="r" b="b"/>
            <a:pathLst>
              <a:path w="24049" h="13791">
                <a:moveTo>
                  <a:pt x="0" y="13791"/>
                </a:moveTo>
                <a:lnTo>
                  <a:pt x="24049" y="0"/>
                </a:lnTo>
              </a:path>
            </a:pathLst>
          </a:custGeom>
          <a:ln w="77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3016247" y="6913986"/>
            <a:ext cx="35124" cy="166918"/>
          </a:xfrm>
          <a:custGeom>
            <a:avLst/>
            <a:gdLst/>
            <a:ahLst/>
            <a:cxnLst/>
            <a:rect l="l" t="t" r="r" b="b"/>
            <a:pathLst>
              <a:path w="35124" h="166918">
                <a:moveTo>
                  <a:pt x="0" y="0"/>
                </a:moveTo>
                <a:lnTo>
                  <a:pt x="35124" y="166918"/>
                </a:lnTo>
              </a:path>
            </a:pathLst>
          </a:custGeom>
          <a:ln w="157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3055327" y="6629135"/>
            <a:ext cx="46674" cy="451769"/>
          </a:xfrm>
          <a:custGeom>
            <a:avLst/>
            <a:gdLst/>
            <a:ahLst/>
            <a:cxnLst/>
            <a:rect l="l" t="t" r="r" b="b"/>
            <a:pathLst>
              <a:path w="46674" h="451769">
                <a:moveTo>
                  <a:pt x="0" y="451769"/>
                </a:moveTo>
                <a:lnTo>
                  <a:pt x="46674" y="0"/>
                </a:lnTo>
              </a:path>
            </a:pathLst>
          </a:custGeom>
          <a:ln w="79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3102002" y="6629135"/>
            <a:ext cx="487313" cy="0"/>
          </a:xfrm>
          <a:custGeom>
            <a:avLst/>
            <a:gdLst/>
            <a:ahLst/>
            <a:cxnLst/>
            <a:rect l="l" t="t" r="r" b="b"/>
            <a:pathLst>
              <a:path w="487313" h="0">
                <a:moveTo>
                  <a:pt x="0" y="0"/>
                </a:moveTo>
                <a:lnTo>
                  <a:pt x="487313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4449393" y="6900195"/>
            <a:ext cx="24049" cy="13791"/>
          </a:xfrm>
          <a:custGeom>
            <a:avLst/>
            <a:gdLst/>
            <a:ahLst/>
            <a:cxnLst/>
            <a:rect l="l" t="t" r="r" b="b"/>
            <a:pathLst>
              <a:path w="24049" h="13791">
                <a:moveTo>
                  <a:pt x="0" y="13791"/>
                </a:moveTo>
                <a:lnTo>
                  <a:pt x="24049" y="0"/>
                </a:lnTo>
              </a:path>
            </a:pathLst>
          </a:custGeom>
          <a:ln w="77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4473443" y="6904032"/>
            <a:ext cx="35282" cy="176872"/>
          </a:xfrm>
          <a:custGeom>
            <a:avLst/>
            <a:gdLst/>
            <a:ahLst/>
            <a:cxnLst/>
            <a:rect l="l" t="t" r="r" b="b"/>
            <a:pathLst>
              <a:path w="35282" h="176872">
                <a:moveTo>
                  <a:pt x="0" y="0"/>
                </a:moveTo>
                <a:lnTo>
                  <a:pt x="35282" y="176872"/>
                </a:lnTo>
              </a:path>
            </a:pathLst>
          </a:custGeom>
          <a:ln w="157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512681" y="6605023"/>
            <a:ext cx="46516" cy="475881"/>
          </a:xfrm>
          <a:custGeom>
            <a:avLst/>
            <a:gdLst/>
            <a:ahLst/>
            <a:cxnLst/>
            <a:rect l="l" t="t" r="r" b="b"/>
            <a:pathLst>
              <a:path w="46516" h="475881">
                <a:moveTo>
                  <a:pt x="0" y="475881"/>
                </a:moveTo>
                <a:lnTo>
                  <a:pt x="46516" y="0"/>
                </a:lnTo>
              </a:path>
            </a:pathLst>
          </a:custGeom>
          <a:ln w="7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4559197" y="6605023"/>
            <a:ext cx="487313" cy="0"/>
          </a:xfrm>
          <a:custGeom>
            <a:avLst/>
            <a:gdLst/>
            <a:ahLst/>
            <a:cxnLst/>
            <a:rect l="l" t="t" r="r" b="b"/>
            <a:pathLst>
              <a:path w="487313" h="0">
                <a:moveTo>
                  <a:pt x="0" y="0"/>
                </a:moveTo>
                <a:lnTo>
                  <a:pt x="487313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5045678" y="6755477"/>
            <a:ext cx="100330" cy="449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00"/>
              </a:lnSpc>
            </a:pP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465"/>
              </a:lnSpc>
            </a:pP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11494" sz="2175" spc="37">
                <a:latin typeface="Symbol"/>
                <a:cs typeface="Symbol"/>
              </a:rPr>
              <a:t></a:t>
            </a:r>
            <a:endParaRPr baseline="-11494" sz="2175">
              <a:latin typeface="Symbol"/>
              <a:cs typeface="Symbo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553301" y="6624550"/>
            <a:ext cx="5924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-204" u="sng">
                <a:latin typeface="Times New Roman"/>
                <a:cs typeface="Times New Roman"/>
              </a:rPr>
              <a:t> </a:t>
            </a:r>
            <a:r>
              <a:rPr dirty="0" smtClean="0" sz="1450" spc="-35" u="sng">
                <a:latin typeface="Symbol"/>
                <a:cs typeface="Symbol"/>
              </a:rPr>
              <a:t></a:t>
            </a:r>
            <a:r>
              <a:rPr dirty="0" smtClean="0" sz="1450" spc="-505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55" u="sng">
                <a:latin typeface="Times New Roman"/>
                <a:cs typeface="Times New Roman"/>
              </a:rPr>
              <a:t> 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baseline="15325" sz="2175" spc="37">
                <a:latin typeface="Symbol"/>
                <a:cs typeface="Symbol"/>
              </a:rPr>
              <a:t></a:t>
            </a:r>
            <a:endParaRPr baseline="15325" sz="2175">
              <a:latin typeface="Symbol"/>
              <a:cs typeface="Symbo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028330" y="6936189"/>
            <a:ext cx="10033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11494" sz="2175" spc="37">
                <a:latin typeface="Symbol"/>
                <a:cs typeface="Symbol"/>
              </a:rPr>
              <a:t></a:t>
            </a:r>
            <a:endParaRPr baseline="-11494" sz="2175">
              <a:latin typeface="Symbol"/>
              <a:cs typeface="Symbo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233123" y="6575164"/>
            <a:ext cx="1181735" cy="5473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87960">
              <a:lnSpc>
                <a:spcPts val="1645"/>
              </a:lnSpc>
              <a:tabLst>
                <a:tab pos="628015" algn="l"/>
              </a:tabLst>
            </a:pPr>
            <a:r>
              <a:rPr dirty="0" smtClean="0" baseline="-7662" sz="2175" spc="37">
                <a:latin typeface="Symbol"/>
                <a:cs typeface="Symbol"/>
              </a:rPr>
              <a:t></a:t>
            </a:r>
            <a:r>
              <a:rPr dirty="0" smtClean="0" baseline="-7662" sz="2175" spc="37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Symbol"/>
                <a:cs typeface="Symbol"/>
              </a:rPr>
              <a:t>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baseline="-15325" sz="2175" spc="52" u="sng">
                <a:latin typeface="Times New Roman"/>
                <a:cs typeface="Times New Roman"/>
              </a:rPr>
              <a:t>1</a:t>
            </a:r>
            <a:endParaRPr baseline="-15325" sz="2175">
              <a:latin typeface="Times New Roman"/>
              <a:cs typeface="Times New Roman"/>
            </a:endParaRPr>
          </a:p>
          <a:p>
            <a:pPr algn="ctr" marL="132080">
              <a:lnSpc>
                <a:spcPts val="1160"/>
              </a:lnSpc>
              <a:tabLst>
                <a:tab pos="1048385" algn="l"/>
              </a:tabLst>
            </a:pP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1</a:t>
            </a:r>
            <a:r>
              <a:rPr dirty="0" smtClean="0" baseline="-11494" sz="2175" spc="37">
                <a:latin typeface="Symbol"/>
                <a:cs typeface="Symbol"/>
              </a:rPr>
              <a:t></a:t>
            </a:r>
            <a:r>
              <a:rPr dirty="0" smtClean="0" baseline="-11494" sz="2175" spc="8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3831" sz="2175" spc="37">
                <a:latin typeface="Symbol"/>
                <a:cs typeface="Symbol"/>
              </a:rPr>
              <a:t></a:t>
            </a:r>
            <a:r>
              <a:rPr dirty="0" smtClean="0" baseline="-3831" sz="2175" spc="37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735"/>
              </a:lnSpc>
              <a:tabLst>
                <a:tab pos="903605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baseline="-24904" sz="2175" spc="52">
                <a:latin typeface="Times New Roman"/>
                <a:cs typeface="Times New Roman"/>
              </a:rPr>
              <a:t>x</a:t>
            </a:r>
            <a:endParaRPr baseline="-24904" sz="2175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588482" y="6950737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131287" y="6742465"/>
            <a:ext cx="826135" cy="399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2988" sz="2175" spc="-847">
                <a:latin typeface="Symbol"/>
                <a:cs typeface="Symbol"/>
              </a:rPr>
              <a:t></a:t>
            </a:r>
            <a:r>
              <a:rPr dirty="0" smtClean="0" baseline="-51724" sz="2175" spc="37">
                <a:latin typeface="Symbol"/>
                <a:cs typeface="Symbol"/>
              </a:rPr>
              <a:t></a:t>
            </a:r>
            <a:r>
              <a:rPr dirty="0" smtClean="0" baseline="-51724" sz="2175" spc="8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11494" sz="2175" spc="37">
                <a:latin typeface="Symbol"/>
                <a:cs typeface="Symbol"/>
              </a:rPr>
              <a:t></a:t>
            </a:r>
            <a:r>
              <a:rPr dirty="0" smtClean="0" baseline="-11494" sz="2175" spc="-292">
                <a:latin typeface="Times New Roman"/>
                <a:cs typeface="Times New Roman"/>
              </a:rPr>
              <a:t> </a:t>
            </a:r>
            <a:r>
              <a:rPr dirty="0" smtClean="0" baseline="-44061" sz="2175" spc="52">
                <a:latin typeface="Times New Roman"/>
                <a:cs typeface="Times New Roman"/>
              </a:rPr>
              <a:t>x</a:t>
            </a:r>
            <a:r>
              <a:rPr dirty="0" smtClean="0" baseline="-44061" sz="2175" spc="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571135" y="6950737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571135" y="6598894"/>
            <a:ext cx="219075" cy="259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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baseline="-7662" sz="2175" spc="52" u="sng">
                <a:latin typeface="Times New Roman"/>
                <a:cs typeface="Times New Roman"/>
              </a:rPr>
              <a:t>1</a:t>
            </a:r>
            <a:endParaRPr baseline="-7662" sz="2175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783079" y="6638326"/>
            <a:ext cx="448309" cy="238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9803" sz="1275" spc="-142">
                <a:latin typeface="Symbol"/>
                <a:cs typeface="Symbol"/>
              </a:rPr>
              <a:t></a:t>
            </a:r>
            <a:r>
              <a:rPr dirty="0" smtClean="0" baseline="-9803" sz="1275" spc="30">
                <a:latin typeface="Times New Roman"/>
                <a:cs typeface="Times New Roman"/>
              </a:rPr>
              <a:t>1</a:t>
            </a:r>
            <a:r>
              <a:rPr dirty="0" smtClean="0" baseline="-9803" sz="1275" spc="-89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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baseline="3831" sz="2175" spc="52" u="sng">
                <a:latin typeface="Times New Roman"/>
                <a:cs typeface="Times New Roman"/>
              </a:rPr>
              <a:t>1</a:t>
            </a:r>
            <a:r>
              <a:rPr dirty="0" smtClean="0" baseline="3831" sz="2175" spc="-240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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912312" y="6819038"/>
            <a:ext cx="100330" cy="323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8735" sz="2175" spc="37">
                <a:latin typeface="Symbol"/>
                <a:cs typeface="Symbol"/>
              </a:rPr>
              <a:t></a:t>
            </a:r>
            <a:endParaRPr baseline="-28735" sz="2175">
              <a:latin typeface="Symbol"/>
              <a:cs typeface="Symbo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10421" y="6742465"/>
            <a:ext cx="1383665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15645" algn="l"/>
              </a:tabLst>
            </a:pPr>
            <a:r>
              <a:rPr dirty="0" smtClean="0" sz="1450" spc="60">
                <a:latin typeface="MT Extra"/>
                <a:cs typeface="MT Extra"/>
              </a:rPr>
              <a:t>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999722" y="6734051"/>
            <a:ext cx="13525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95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697913" y="6804099"/>
            <a:ext cx="195580" cy="318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52">
                <a:latin typeface="Times New Roman"/>
                <a:cs typeface="Times New Roman"/>
              </a:rPr>
              <a:t>x</a:t>
            </a:r>
            <a:r>
              <a:rPr dirty="0" smtClean="0" baseline="-24904" sz="2175" spc="-352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932234" y="6616518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119838" y="6888715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104016" y="6624550"/>
            <a:ext cx="2406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85" u="sng">
                <a:latin typeface="Times New Roman"/>
                <a:cs typeface="Times New Roman"/>
              </a:rPr>
              <a:t> 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008351" y="6888715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1932285" y="7500648"/>
            <a:ext cx="24398" cy="13776"/>
          </a:xfrm>
          <a:custGeom>
            <a:avLst/>
            <a:gdLst/>
            <a:ahLst/>
            <a:cxnLst/>
            <a:rect l="l" t="t" r="r" b="b"/>
            <a:pathLst>
              <a:path w="24398" h="13776">
                <a:moveTo>
                  <a:pt x="0" y="13776"/>
                </a:moveTo>
                <a:lnTo>
                  <a:pt x="24398" y="0"/>
                </a:lnTo>
              </a:path>
            </a:pathLst>
          </a:custGeom>
          <a:ln w="76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1956684" y="7504470"/>
            <a:ext cx="35053" cy="72367"/>
          </a:xfrm>
          <a:custGeom>
            <a:avLst/>
            <a:gdLst/>
            <a:ahLst/>
            <a:cxnLst/>
            <a:rect l="l" t="t" r="r" b="b"/>
            <a:pathLst>
              <a:path w="35053" h="72367">
                <a:moveTo>
                  <a:pt x="0" y="0"/>
                </a:moveTo>
                <a:lnTo>
                  <a:pt x="35053" y="72367"/>
                </a:lnTo>
              </a:path>
            </a:pathLst>
          </a:custGeom>
          <a:ln w="15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1995662" y="7365118"/>
            <a:ext cx="46874" cy="211719"/>
          </a:xfrm>
          <a:custGeom>
            <a:avLst/>
            <a:gdLst/>
            <a:ahLst/>
            <a:cxnLst/>
            <a:rect l="l" t="t" r="r" b="b"/>
            <a:pathLst>
              <a:path w="46874" h="211719">
                <a:moveTo>
                  <a:pt x="0" y="211719"/>
                </a:moveTo>
                <a:lnTo>
                  <a:pt x="46874" y="0"/>
                </a:lnTo>
              </a:path>
            </a:pathLst>
          </a:custGeom>
          <a:ln w="78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2042537" y="7365118"/>
            <a:ext cx="455979" cy="0"/>
          </a:xfrm>
          <a:custGeom>
            <a:avLst/>
            <a:gdLst/>
            <a:ahLst/>
            <a:cxnLst/>
            <a:rect l="l" t="t" r="r" b="b"/>
            <a:pathLst>
              <a:path w="455979" h="0">
                <a:moveTo>
                  <a:pt x="0" y="0"/>
                </a:moveTo>
                <a:lnTo>
                  <a:pt x="455979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1667697" y="7639618"/>
            <a:ext cx="846580" cy="0"/>
          </a:xfrm>
          <a:custGeom>
            <a:avLst/>
            <a:gdLst/>
            <a:ahLst/>
            <a:cxnLst/>
            <a:rect l="l" t="t" r="r" b="b"/>
            <a:pathLst>
              <a:path w="846580" h="0">
                <a:moveTo>
                  <a:pt x="0" y="0"/>
                </a:moveTo>
                <a:lnTo>
                  <a:pt x="846580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2513241" y="7515573"/>
            <a:ext cx="100330" cy="449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00"/>
              </a:lnSpc>
            </a:pP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465"/>
              </a:lnSpc>
            </a:pP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11494" sz="2175" spc="37">
                <a:latin typeface="Symbol"/>
                <a:cs typeface="Symbol"/>
              </a:rPr>
              <a:t></a:t>
            </a:r>
            <a:endParaRPr baseline="-11494" sz="2175">
              <a:latin typeface="Symbol"/>
              <a:cs typeface="Symbo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574677" y="7384645"/>
            <a:ext cx="10388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58470" algn="l"/>
              </a:tabLst>
            </a:pPr>
            <a:r>
              <a:rPr dirty="0" smtClean="0" baseline="15325" sz="2175" spc="7">
                <a:latin typeface="Symbol"/>
                <a:cs typeface="Symbol"/>
              </a:rPr>
              <a:t>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15325" sz="2175" spc="37">
                <a:latin typeface="Symbol"/>
                <a:cs typeface="Symbol"/>
              </a:rPr>
              <a:t></a:t>
            </a:r>
            <a:endParaRPr baseline="15325" sz="2175">
              <a:latin typeface="Symbol"/>
              <a:cs typeface="Symbo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10425" y="7502561"/>
            <a:ext cx="1264285" cy="462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7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35">
                <a:latin typeface="Times New Roman"/>
                <a:cs typeface="Times New Roman"/>
              </a:rPr>
              <a:t>n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-3831" sz="2175" spc="37">
                <a:latin typeface="Symbol"/>
                <a:cs typeface="Symbol"/>
              </a:rPr>
              <a:t></a:t>
            </a:r>
            <a:endParaRPr baseline="-3831" sz="2175">
              <a:latin typeface="Symbol"/>
              <a:cs typeface="Symbol"/>
            </a:endParaRPr>
          </a:p>
          <a:p>
            <a:pPr algn="r" marR="12700">
              <a:lnSpc>
                <a:spcPts val="1525"/>
              </a:lnSpc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11494" sz="2175" spc="37">
                <a:latin typeface="Symbol"/>
                <a:cs typeface="Symbol"/>
              </a:rPr>
              <a:t></a:t>
            </a:r>
            <a:endParaRPr baseline="-11494" sz="2175">
              <a:latin typeface="Symbol"/>
              <a:cs typeface="Symbo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030625" y="7648810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1767017" y="8400348"/>
            <a:ext cx="127055" cy="0"/>
          </a:xfrm>
          <a:custGeom>
            <a:avLst/>
            <a:gdLst/>
            <a:ahLst/>
            <a:cxnLst/>
            <a:rect l="l" t="t" r="r" b="b"/>
            <a:pathLst>
              <a:path w="127055" h="0">
                <a:moveTo>
                  <a:pt x="0" y="0"/>
                </a:moveTo>
                <a:lnTo>
                  <a:pt x="127055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2111066" y="8261378"/>
            <a:ext cx="24008" cy="13776"/>
          </a:xfrm>
          <a:custGeom>
            <a:avLst/>
            <a:gdLst/>
            <a:ahLst/>
            <a:cxnLst/>
            <a:rect l="l" t="t" r="r" b="b"/>
            <a:pathLst>
              <a:path w="24008" h="13776">
                <a:moveTo>
                  <a:pt x="0" y="13776"/>
                </a:moveTo>
                <a:lnTo>
                  <a:pt x="24008" y="0"/>
                </a:lnTo>
              </a:path>
            </a:pathLst>
          </a:custGeom>
          <a:ln w="77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2135074" y="8265200"/>
            <a:ext cx="35538" cy="72367"/>
          </a:xfrm>
          <a:custGeom>
            <a:avLst/>
            <a:gdLst/>
            <a:ahLst/>
            <a:cxnLst/>
            <a:rect l="l" t="t" r="r" b="b"/>
            <a:pathLst>
              <a:path w="35538" h="72367">
                <a:moveTo>
                  <a:pt x="0" y="0"/>
                </a:moveTo>
                <a:lnTo>
                  <a:pt x="35538" y="72367"/>
                </a:lnTo>
              </a:path>
            </a:pathLst>
          </a:custGeom>
          <a:ln w="15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2174562" y="8125848"/>
            <a:ext cx="46595" cy="211719"/>
          </a:xfrm>
          <a:custGeom>
            <a:avLst/>
            <a:gdLst/>
            <a:ahLst/>
            <a:cxnLst/>
            <a:rect l="l" t="t" r="r" b="b"/>
            <a:pathLst>
              <a:path w="46595" h="211719">
                <a:moveTo>
                  <a:pt x="0" y="211719"/>
                </a:moveTo>
                <a:lnTo>
                  <a:pt x="46595" y="0"/>
                </a:lnTo>
              </a:path>
            </a:pathLst>
          </a:custGeom>
          <a:ln w="78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2221158" y="8125848"/>
            <a:ext cx="458847" cy="0"/>
          </a:xfrm>
          <a:custGeom>
            <a:avLst/>
            <a:gdLst/>
            <a:ahLst/>
            <a:cxnLst/>
            <a:rect l="l" t="t" r="r" b="b"/>
            <a:pathLst>
              <a:path w="458847" h="0">
                <a:moveTo>
                  <a:pt x="0" y="0"/>
                </a:moveTo>
                <a:lnTo>
                  <a:pt x="458847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2324931" y="8433665"/>
            <a:ext cx="0" cy="225876"/>
          </a:xfrm>
          <a:custGeom>
            <a:avLst/>
            <a:gdLst/>
            <a:ahLst/>
            <a:cxnLst/>
            <a:rect l="l" t="t" r="r" b="b"/>
            <a:pathLst>
              <a:path w="0" h="225876">
                <a:moveTo>
                  <a:pt x="0" y="0"/>
                </a:moveTo>
                <a:lnTo>
                  <a:pt x="0" y="225876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2459821" y="8433665"/>
            <a:ext cx="0" cy="225876"/>
          </a:xfrm>
          <a:custGeom>
            <a:avLst/>
            <a:gdLst/>
            <a:ahLst/>
            <a:cxnLst/>
            <a:rect l="l" t="t" r="r" b="b"/>
            <a:pathLst>
              <a:path w="0" h="225876">
                <a:moveTo>
                  <a:pt x="0" y="0"/>
                </a:moveTo>
                <a:lnTo>
                  <a:pt x="0" y="225876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2091322" y="8400348"/>
            <a:ext cx="604478" cy="0"/>
          </a:xfrm>
          <a:custGeom>
            <a:avLst/>
            <a:gdLst/>
            <a:ahLst/>
            <a:cxnLst/>
            <a:rect l="l" t="t" r="r" b="b"/>
            <a:pathLst>
              <a:path w="604478" h="0">
                <a:moveTo>
                  <a:pt x="0" y="0"/>
                </a:moveTo>
                <a:lnTo>
                  <a:pt x="604478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 txBox="1"/>
          <p:nvPr/>
        </p:nvSpPr>
        <p:spPr>
          <a:xfrm>
            <a:off x="436858" y="8199790"/>
            <a:ext cx="1623060" cy="526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125"/>
              </a:lnSpc>
            </a:pPr>
            <a:r>
              <a:rPr dirty="0" smtClean="0" sz="1950" spc="-185">
                <a:latin typeface="Symbol"/>
                <a:cs typeface="Symbol"/>
              </a:rPr>
              <a:t></a:t>
            </a:r>
            <a:r>
              <a:rPr dirty="0" smtClean="0" sz="1450" spc="65">
                <a:latin typeface="Times New Roman"/>
                <a:cs typeface="Times New Roman"/>
              </a:rPr>
              <a:t>4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9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240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7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3831" sz="2175" spc="37">
                <a:latin typeface="Symbol"/>
                <a:cs typeface="Symbol"/>
              </a:rPr>
              <a:t></a:t>
            </a:r>
            <a:r>
              <a:rPr dirty="0" smtClean="0" baseline="-3831" sz="2175" spc="-292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1</a:t>
            </a:r>
            <a:r>
              <a:rPr dirty="0" smtClean="0" baseline="36398" sz="2175" spc="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  <a:p>
            <a:pPr algn="r" marR="179070">
              <a:lnSpc>
                <a:spcPts val="1265"/>
              </a:lnSpc>
            </a:pPr>
            <a:r>
              <a:rPr dirty="0" smtClean="0" baseline="-13409" sz="2175" spc="-847">
                <a:latin typeface="Symbol"/>
                <a:cs typeface="Symbol"/>
              </a:rPr>
              <a:t></a:t>
            </a:r>
            <a:r>
              <a:rPr dirty="0" smtClean="0" baseline="-26819" sz="2175" spc="37">
                <a:latin typeface="Symbol"/>
                <a:cs typeface="Symbol"/>
              </a:rPr>
              <a:t></a:t>
            </a:r>
            <a:r>
              <a:rPr dirty="0" smtClean="0" baseline="-26819" sz="2175" spc="-29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694947" y="8263290"/>
            <a:ext cx="648970" cy="462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831" sz="2175" spc="37">
                <a:latin typeface="Symbol"/>
                <a:cs typeface="Symbol"/>
              </a:rPr>
              <a:t></a:t>
            </a:r>
            <a:r>
              <a:rPr dirty="0" smtClean="0" baseline="-3831" sz="2175" spc="-217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,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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525"/>
              </a:lnSpc>
            </a:pP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11494" sz="2175" spc="37">
                <a:latin typeface="Symbol"/>
                <a:cs typeface="Symbol"/>
              </a:rPr>
              <a:t></a:t>
            </a:r>
            <a:endParaRPr baseline="-11494" sz="2175">
              <a:latin typeface="Symbol"/>
              <a:cs typeface="Symbo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333081" y="8409540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199454" y="8145375"/>
            <a:ext cx="3911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581380" y="8061143"/>
            <a:ext cx="213995" cy="265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Times New Roman"/>
                <a:cs typeface="Times New Roman"/>
              </a:rPr>
              <a:t>2</a:t>
            </a:r>
            <a:r>
              <a:rPr dirty="0" smtClean="0" sz="850" spc="15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baseline="-9578" sz="2175" spc="37">
                <a:latin typeface="Symbol"/>
                <a:cs typeface="Symbol"/>
              </a:rPr>
              <a:t></a:t>
            </a:r>
            <a:endParaRPr baseline="-9578" sz="2175">
              <a:latin typeface="Symbol"/>
              <a:cs typeface="Symbo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674220" y="8095988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2961125" y="9192591"/>
            <a:ext cx="24526" cy="13791"/>
          </a:xfrm>
          <a:custGeom>
            <a:avLst/>
            <a:gdLst/>
            <a:ahLst/>
            <a:cxnLst/>
            <a:rect l="l" t="t" r="r" b="b"/>
            <a:pathLst>
              <a:path w="24526" h="13791">
                <a:moveTo>
                  <a:pt x="0" y="13791"/>
                </a:moveTo>
                <a:lnTo>
                  <a:pt x="24526" y="0"/>
                </a:lnTo>
              </a:path>
            </a:pathLst>
          </a:custGeom>
          <a:ln w="77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2985651" y="9196811"/>
            <a:ext cx="35286" cy="166918"/>
          </a:xfrm>
          <a:custGeom>
            <a:avLst/>
            <a:gdLst/>
            <a:ahLst/>
            <a:cxnLst/>
            <a:rect l="l" t="t" r="r" b="b"/>
            <a:pathLst>
              <a:path w="35286" h="166918">
                <a:moveTo>
                  <a:pt x="0" y="0"/>
                </a:moveTo>
                <a:lnTo>
                  <a:pt x="35286" y="166918"/>
                </a:lnTo>
              </a:path>
            </a:pathLst>
          </a:custGeom>
          <a:ln w="157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3024893" y="8911960"/>
            <a:ext cx="46204" cy="451769"/>
          </a:xfrm>
          <a:custGeom>
            <a:avLst/>
            <a:gdLst/>
            <a:ahLst/>
            <a:cxnLst/>
            <a:rect l="l" t="t" r="r" b="b"/>
            <a:pathLst>
              <a:path w="46204" h="451769">
                <a:moveTo>
                  <a:pt x="0" y="451769"/>
                </a:moveTo>
                <a:lnTo>
                  <a:pt x="46204" y="0"/>
                </a:lnTo>
              </a:path>
            </a:pathLst>
          </a:custGeom>
          <a:ln w="7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3071098" y="8911960"/>
            <a:ext cx="490527" cy="0"/>
          </a:xfrm>
          <a:custGeom>
            <a:avLst/>
            <a:gdLst/>
            <a:ahLst/>
            <a:cxnLst/>
            <a:rect l="l" t="t" r="r" b="b"/>
            <a:pathLst>
              <a:path w="490527" h="0">
                <a:moveTo>
                  <a:pt x="0" y="0"/>
                </a:moveTo>
                <a:lnTo>
                  <a:pt x="490527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4421789" y="9183020"/>
            <a:ext cx="24051" cy="13791"/>
          </a:xfrm>
          <a:custGeom>
            <a:avLst/>
            <a:gdLst/>
            <a:ahLst/>
            <a:cxnLst/>
            <a:rect l="l" t="t" r="r" b="b"/>
            <a:pathLst>
              <a:path w="24051" h="13791">
                <a:moveTo>
                  <a:pt x="0" y="13791"/>
                </a:moveTo>
                <a:lnTo>
                  <a:pt x="24051" y="0"/>
                </a:lnTo>
              </a:path>
            </a:pathLst>
          </a:custGeom>
          <a:ln w="77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445841" y="9186857"/>
            <a:ext cx="35128" cy="176872"/>
          </a:xfrm>
          <a:custGeom>
            <a:avLst/>
            <a:gdLst/>
            <a:ahLst/>
            <a:cxnLst/>
            <a:rect l="l" t="t" r="r" b="b"/>
            <a:pathLst>
              <a:path w="35128" h="176872">
                <a:moveTo>
                  <a:pt x="0" y="0"/>
                </a:moveTo>
                <a:lnTo>
                  <a:pt x="35128" y="176872"/>
                </a:lnTo>
              </a:path>
            </a:pathLst>
          </a:custGeom>
          <a:ln w="157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484925" y="8887848"/>
            <a:ext cx="46679" cy="475881"/>
          </a:xfrm>
          <a:custGeom>
            <a:avLst/>
            <a:gdLst/>
            <a:ahLst/>
            <a:cxnLst/>
            <a:rect l="l" t="t" r="r" b="b"/>
            <a:pathLst>
              <a:path w="46679" h="475881">
                <a:moveTo>
                  <a:pt x="0" y="475881"/>
                </a:moveTo>
                <a:lnTo>
                  <a:pt x="46679" y="0"/>
                </a:lnTo>
              </a:path>
            </a:pathLst>
          </a:custGeom>
          <a:ln w="79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4531604" y="8887848"/>
            <a:ext cx="490527" cy="0"/>
          </a:xfrm>
          <a:custGeom>
            <a:avLst/>
            <a:gdLst/>
            <a:ahLst/>
            <a:cxnLst/>
            <a:rect l="l" t="t" r="r" b="b"/>
            <a:pathLst>
              <a:path w="490527" h="0">
                <a:moveTo>
                  <a:pt x="0" y="0"/>
                </a:moveTo>
                <a:lnTo>
                  <a:pt x="490527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 txBox="1"/>
          <p:nvPr/>
        </p:nvSpPr>
        <p:spPr>
          <a:xfrm>
            <a:off x="5021299" y="9038302"/>
            <a:ext cx="100330" cy="449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00"/>
              </a:lnSpc>
            </a:pP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465"/>
              </a:lnSpc>
            </a:pP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11494" sz="2175" spc="37">
                <a:latin typeface="Symbol"/>
                <a:cs typeface="Symbol"/>
              </a:rPr>
              <a:t></a:t>
            </a:r>
            <a:endParaRPr baseline="-11494" sz="2175">
              <a:latin typeface="Symbol"/>
              <a:cs typeface="Symbol"/>
            </a:endParaRPr>
          </a:p>
        </p:txBody>
      </p:sp>
      <p:sp>
        <p:nvSpPr>
          <p:cNvPr id="196" name="object 19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7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526025" y="8907375"/>
            <a:ext cx="59563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-21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Symbol"/>
                <a:cs typeface="Symbol"/>
              </a:rPr>
              <a:t></a:t>
            </a:r>
            <a:r>
              <a:rPr dirty="0" smtClean="0" sz="1450" spc="-484" u="sng">
                <a:latin typeface="Symbol"/>
                <a:cs typeface="Symbol"/>
              </a:rPr>
              <a:t></a:t>
            </a:r>
            <a:r>
              <a:rPr dirty="0" smtClean="0" sz="1450" spc="35" u="sng">
                <a:latin typeface="Times New Roman"/>
                <a:cs typeface="Times New Roman"/>
              </a:rPr>
              <a:t>x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55" u="sng">
                <a:latin typeface="Times New Roman"/>
                <a:cs typeface="Times New Roman"/>
              </a:rPr>
              <a:t> </a:t>
            </a:r>
            <a:r>
              <a:rPr dirty="0" smtClean="0" sz="1450" spc="-145">
                <a:latin typeface="Times New Roman"/>
                <a:cs typeface="Times New Roman"/>
              </a:rPr>
              <a:t> </a:t>
            </a:r>
            <a:r>
              <a:rPr dirty="0" smtClean="0" baseline="15325" sz="2175" spc="37">
                <a:latin typeface="Symbol"/>
                <a:cs typeface="Symbol"/>
              </a:rPr>
              <a:t></a:t>
            </a:r>
            <a:endParaRPr baseline="15325" sz="2175">
              <a:latin typeface="Symbol"/>
              <a:cs typeface="Symbo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000686" y="9219014"/>
            <a:ext cx="10033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11494" sz="2175" spc="37">
                <a:latin typeface="Symbol"/>
                <a:cs typeface="Symbol"/>
              </a:rPr>
              <a:t></a:t>
            </a:r>
            <a:endParaRPr baseline="-11494" sz="2175">
              <a:latin typeface="Symbol"/>
              <a:cs typeface="Symbo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202708" y="8857988"/>
            <a:ext cx="1184275" cy="5473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90500">
              <a:lnSpc>
                <a:spcPts val="1645"/>
              </a:lnSpc>
              <a:tabLst>
                <a:tab pos="630555" algn="l"/>
              </a:tabLst>
            </a:pPr>
            <a:r>
              <a:rPr dirty="0" smtClean="0" baseline="-7662" sz="2175" spc="37">
                <a:latin typeface="Symbol"/>
                <a:cs typeface="Symbol"/>
              </a:rPr>
              <a:t></a:t>
            </a:r>
            <a:r>
              <a:rPr dirty="0" smtClean="0" baseline="-7662" sz="2175" spc="37">
                <a:latin typeface="Times New Roman"/>
                <a:cs typeface="Times New Roman"/>
              </a:rPr>
              <a:t>	</a:t>
            </a:r>
            <a:r>
              <a:rPr dirty="0" smtClean="0" sz="1450" spc="25">
                <a:latin typeface="Symbol"/>
                <a:cs typeface="Symbol"/>
              </a:rPr>
              <a:t>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baseline="-15325" sz="2175" spc="52" u="sng">
                <a:latin typeface="Times New Roman"/>
                <a:cs typeface="Times New Roman"/>
              </a:rPr>
              <a:t>1</a:t>
            </a:r>
            <a:endParaRPr baseline="-15325" sz="2175">
              <a:latin typeface="Times New Roman"/>
              <a:cs typeface="Times New Roman"/>
            </a:endParaRPr>
          </a:p>
          <a:p>
            <a:pPr algn="ctr" marL="132080">
              <a:lnSpc>
                <a:spcPts val="1160"/>
              </a:lnSpc>
              <a:tabLst>
                <a:tab pos="1051560" algn="l"/>
              </a:tabLst>
            </a:pP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1</a:t>
            </a:r>
            <a:r>
              <a:rPr dirty="0" smtClean="0" baseline="-11494" sz="2175" spc="37">
                <a:latin typeface="Symbol"/>
                <a:cs typeface="Symbol"/>
              </a:rPr>
              <a:t></a:t>
            </a:r>
            <a:r>
              <a:rPr dirty="0" smtClean="0" baseline="-11494" sz="2175" spc="8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3831" sz="2175" spc="37">
                <a:latin typeface="Symbol"/>
                <a:cs typeface="Symbol"/>
              </a:rPr>
              <a:t></a:t>
            </a:r>
            <a:r>
              <a:rPr dirty="0" smtClean="0" baseline="-3831" sz="2175" spc="37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735"/>
              </a:lnSpc>
              <a:tabLst>
                <a:tab pos="906144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baseline="-24904" sz="2175" spc="52">
                <a:latin typeface="Times New Roman"/>
                <a:cs typeface="Times New Roman"/>
              </a:rPr>
              <a:t>x</a:t>
            </a:r>
            <a:endParaRPr baseline="-24904" sz="2175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560793" y="9233562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100287" y="9025290"/>
            <a:ext cx="826135" cy="399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2988" sz="2175" spc="-847">
                <a:latin typeface="Symbol"/>
                <a:cs typeface="Symbol"/>
              </a:rPr>
              <a:t></a:t>
            </a:r>
            <a:r>
              <a:rPr dirty="0" smtClean="0" baseline="-51724" sz="2175" spc="37">
                <a:latin typeface="Symbol"/>
                <a:cs typeface="Symbol"/>
              </a:rPr>
              <a:t></a:t>
            </a:r>
            <a:r>
              <a:rPr dirty="0" smtClean="0" baseline="-51724" sz="2175" spc="8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11494" sz="2175" spc="37">
                <a:latin typeface="Symbol"/>
                <a:cs typeface="Symbol"/>
              </a:rPr>
              <a:t></a:t>
            </a:r>
            <a:r>
              <a:rPr dirty="0" smtClean="0" baseline="-11494" sz="2175" spc="-292">
                <a:latin typeface="Times New Roman"/>
                <a:cs typeface="Times New Roman"/>
              </a:rPr>
              <a:t> </a:t>
            </a:r>
            <a:r>
              <a:rPr dirty="0" smtClean="0" baseline="-44061" sz="2175" spc="52">
                <a:latin typeface="Times New Roman"/>
                <a:cs typeface="Times New Roman"/>
              </a:rPr>
              <a:t>x</a:t>
            </a:r>
            <a:r>
              <a:rPr dirty="0" smtClean="0" baseline="-44061" sz="2175" spc="1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2540180" y="9233562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2540180" y="8881719"/>
            <a:ext cx="219075" cy="259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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baseline="-7662" sz="2175" spc="52" u="sng">
                <a:latin typeface="Times New Roman"/>
                <a:cs typeface="Times New Roman"/>
              </a:rPr>
              <a:t>1</a:t>
            </a:r>
            <a:endParaRPr baseline="-7662" sz="2175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1751981" y="8921151"/>
            <a:ext cx="448945" cy="238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9803" sz="1275" spc="-142">
                <a:latin typeface="Symbol"/>
                <a:cs typeface="Symbol"/>
              </a:rPr>
              <a:t></a:t>
            </a:r>
            <a:r>
              <a:rPr dirty="0" smtClean="0" baseline="-9803" sz="1275" spc="30">
                <a:latin typeface="Times New Roman"/>
                <a:cs typeface="Times New Roman"/>
              </a:rPr>
              <a:t>1</a:t>
            </a:r>
            <a:r>
              <a:rPr dirty="0" smtClean="0" baseline="-9803" sz="1275" spc="-89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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baseline="3831" sz="2175" spc="52" u="sng">
                <a:latin typeface="Times New Roman"/>
                <a:cs typeface="Times New Roman"/>
              </a:rPr>
              <a:t>1</a:t>
            </a:r>
            <a:r>
              <a:rPr dirty="0" smtClean="0" baseline="3831" sz="2175" spc="-247">
                <a:latin typeface="Times New Roman"/>
                <a:cs typeface="Times New Roman"/>
              </a:rPr>
              <a:t> </a:t>
            </a:r>
            <a:r>
              <a:rPr dirty="0" smtClean="0" sz="1450" spc="25">
                <a:latin typeface="Symbol"/>
                <a:cs typeface="Symbol"/>
              </a:rPr>
              <a:t>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1881638" y="9101863"/>
            <a:ext cx="100330" cy="323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565">
                <a:latin typeface="Symbol"/>
                <a:cs typeface="Symbol"/>
              </a:rPr>
              <a:t></a:t>
            </a:r>
            <a:r>
              <a:rPr dirty="0" smtClean="0" baseline="-28735" sz="2175" spc="37">
                <a:latin typeface="Symbol"/>
                <a:cs typeface="Symbol"/>
              </a:rPr>
              <a:t></a:t>
            </a:r>
            <a:endParaRPr baseline="-28735" sz="2175">
              <a:latin typeface="Symbol"/>
              <a:cs typeface="Symbo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410421" y="9025290"/>
            <a:ext cx="135128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18185" algn="l"/>
              </a:tabLst>
            </a:pPr>
            <a:r>
              <a:rPr dirty="0" smtClean="0" sz="1450" spc="60">
                <a:latin typeface="MT Extra"/>
                <a:cs typeface="MT Extra"/>
              </a:rPr>
              <a:t>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1001759" y="9016876"/>
            <a:ext cx="13525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95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671917" y="9086925"/>
            <a:ext cx="195580" cy="318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52">
                <a:latin typeface="Times New Roman"/>
                <a:cs typeface="Times New Roman"/>
              </a:rPr>
              <a:t>x</a:t>
            </a:r>
            <a:r>
              <a:rPr dirty="0" smtClean="0" baseline="-24904" sz="2175" spc="-352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907845" y="8899343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089254" y="9171540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073430" y="8907375"/>
            <a:ext cx="2406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 u="sng">
                <a:latin typeface="Times New Roman"/>
                <a:cs typeface="Times New Roman"/>
              </a:rPr>
              <a:t> 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85" u="sng">
                <a:latin typeface="Times New Roman"/>
                <a:cs typeface="Times New Roman"/>
              </a:rPr>
              <a:t> 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1977687" y="9171540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0009" y="787968"/>
            <a:ext cx="126804" cy="0"/>
          </a:xfrm>
          <a:custGeom>
            <a:avLst/>
            <a:gdLst/>
            <a:ahLst/>
            <a:cxnLst/>
            <a:rect l="l" t="t" r="r" b="b"/>
            <a:pathLst>
              <a:path w="126804" h="0">
                <a:moveTo>
                  <a:pt x="0" y="0"/>
                </a:moveTo>
                <a:lnTo>
                  <a:pt x="126804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013814" y="648998"/>
            <a:ext cx="24436" cy="13776"/>
          </a:xfrm>
          <a:custGeom>
            <a:avLst/>
            <a:gdLst/>
            <a:ahLst/>
            <a:cxnLst/>
            <a:rect l="l" t="t" r="r" b="b"/>
            <a:pathLst>
              <a:path w="24436" h="13776">
                <a:moveTo>
                  <a:pt x="0" y="13776"/>
                </a:moveTo>
                <a:lnTo>
                  <a:pt x="24436" y="0"/>
                </a:lnTo>
              </a:path>
            </a:pathLst>
          </a:custGeom>
          <a:ln w="7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038251" y="652820"/>
            <a:ext cx="35000" cy="72367"/>
          </a:xfrm>
          <a:custGeom>
            <a:avLst/>
            <a:gdLst/>
            <a:ahLst/>
            <a:cxnLst/>
            <a:rect l="l" t="t" r="r" b="b"/>
            <a:pathLst>
              <a:path w="35000" h="72367">
                <a:moveTo>
                  <a:pt x="0" y="0"/>
                </a:moveTo>
                <a:lnTo>
                  <a:pt x="35000" y="72367"/>
                </a:lnTo>
              </a:path>
            </a:pathLst>
          </a:custGeom>
          <a:ln w="156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077192" y="513468"/>
            <a:ext cx="46509" cy="211719"/>
          </a:xfrm>
          <a:custGeom>
            <a:avLst/>
            <a:gdLst/>
            <a:ahLst/>
            <a:cxnLst/>
            <a:rect l="l" t="t" r="r" b="b"/>
            <a:pathLst>
              <a:path w="46509" h="211719">
                <a:moveTo>
                  <a:pt x="0" y="211719"/>
                </a:moveTo>
                <a:lnTo>
                  <a:pt x="46509" y="0"/>
                </a:lnTo>
              </a:path>
            </a:pathLst>
          </a:custGeom>
          <a:ln w="78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123701" y="513468"/>
            <a:ext cx="458784" cy="0"/>
          </a:xfrm>
          <a:custGeom>
            <a:avLst/>
            <a:gdLst/>
            <a:ahLst/>
            <a:cxnLst/>
            <a:rect l="l" t="t" r="r" b="b"/>
            <a:pathLst>
              <a:path w="458784" h="0">
                <a:moveTo>
                  <a:pt x="0" y="0"/>
                </a:moveTo>
                <a:lnTo>
                  <a:pt x="458784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227598" y="821285"/>
            <a:ext cx="0" cy="225876"/>
          </a:xfrm>
          <a:custGeom>
            <a:avLst/>
            <a:gdLst/>
            <a:ahLst/>
            <a:cxnLst/>
            <a:rect l="l" t="t" r="r" b="b"/>
            <a:pathLst>
              <a:path w="0" h="225876">
                <a:moveTo>
                  <a:pt x="0" y="0"/>
                </a:moveTo>
                <a:lnTo>
                  <a:pt x="0" y="225876"/>
                </a:lnTo>
              </a:path>
            </a:pathLst>
          </a:custGeom>
          <a:ln w="78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362396" y="821285"/>
            <a:ext cx="0" cy="225876"/>
          </a:xfrm>
          <a:custGeom>
            <a:avLst/>
            <a:gdLst/>
            <a:ahLst/>
            <a:cxnLst/>
            <a:rect l="l" t="t" r="r" b="b"/>
            <a:pathLst>
              <a:path w="0" h="225876">
                <a:moveTo>
                  <a:pt x="0" y="0"/>
                </a:moveTo>
                <a:lnTo>
                  <a:pt x="0" y="225876"/>
                </a:lnTo>
              </a:path>
            </a:pathLst>
          </a:custGeom>
          <a:ln w="78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994138" y="787968"/>
            <a:ext cx="604113" cy="0"/>
          </a:xfrm>
          <a:custGeom>
            <a:avLst/>
            <a:gdLst/>
            <a:ahLst/>
            <a:cxnLst/>
            <a:rect l="l" t="t" r="r" b="b"/>
            <a:pathLst>
              <a:path w="604113" h="0">
                <a:moveTo>
                  <a:pt x="0" y="0"/>
                </a:moveTo>
                <a:lnTo>
                  <a:pt x="604113" y="0"/>
                </a:lnTo>
              </a:path>
            </a:pathLst>
          </a:custGeom>
          <a:ln w="76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597376" y="663923"/>
            <a:ext cx="100330" cy="449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00"/>
              </a:lnSpc>
            </a:pP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465"/>
              </a:lnSpc>
            </a:pPr>
            <a:r>
              <a:rPr dirty="0" smtClean="0" sz="1450" spc="-565">
                <a:latin typeface="Symbol"/>
                <a:cs typeface="Symbol"/>
              </a:rPr>
              <a:t></a:t>
            </a:r>
            <a:r>
              <a:rPr dirty="0" smtClean="0" baseline="-11494" sz="2175" spc="37">
                <a:latin typeface="Symbol"/>
                <a:cs typeface="Symbol"/>
              </a:rPr>
              <a:t></a:t>
            </a:r>
            <a:endParaRPr baseline="-11494" sz="2175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02330" y="532995"/>
            <a:ext cx="5949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15325" sz="2175" spc="37">
                <a:latin typeface="Symbol"/>
                <a:cs typeface="Symbol"/>
              </a:rPr>
              <a:t></a:t>
            </a:r>
            <a:endParaRPr baseline="15325" sz="2175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0425" y="650911"/>
            <a:ext cx="1551940" cy="462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75"/>
              </a:lnSpc>
              <a:tabLst>
                <a:tab pos="1432560" algn="l"/>
              </a:tabLst>
            </a:pPr>
            <a:r>
              <a:rPr dirty="0" smtClean="0" sz="1450" spc="60">
                <a:latin typeface="Symbol"/>
                <a:cs typeface="Symbol"/>
              </a:rPr>
              <a:t>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0">
                <a:latin typeface="Times New Roman"/>
                <a:cs typeface="Times New Roman"/>
              </a:rPr>
              <a:t>c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7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3831" sz="2175" spc="37">
                <a:latin typeface="Symbol"/>
                <a:cs typeface="Symbol"/>
              </a:rPr>
              <a:t></a:t>
            </a:r>
            <a:r>
              <a:rPr dirty="0" smtClean="0" baseline="-3831" sz="2175" spc="37">
                <a:latin typeface="Times New Roman"/>
                <a:cs typeface="Times New Roman"/>
              </a:rPr>
              <a:t>	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  <a:p>
            <a:pPr algn="r" marR="179705">
              <a:lnSpc>
                <a:spcPts val="1315"/>
              </a:lnSpc>
            </a:pPr>
            <a:r>
              <a:rPr dirty="0" smtClean="0" baseline="-13409" sz="2175" spc="-847">
                <a:latin typeface="Symbol"/>
                <a:cs typeface="Symbol"/>
              </a:rPr>
              <a:t></a:t>
            </a:r>
            <a:r>
              <a:rPr dirty="0" smtClean="0" baseline="-26819" sz="2175" spc="37">
                <a:latin typeface="Symbol"/>
                <a:cs typeface="Symbol"/>
              </a:rPr>
              <a:t></a:t>
            </a:r>
            <a:r>
              <a:rPr dirty="0" smtClean="0" baseline="-26819" sz="2175" spc="-292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76967" y="483609"/>
            <a:ext cx="218440" cy="283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</a:t>
            </a:r>
            <a:r>
              <a:rPr dirty="0" smtClean="0" sz="1450" spc="-195">
                <a:latin typeface="Times New Roman"/>
                <a:cs typeface="Times New Roman"/>
              </a:rPr>
              <a:t> </a:t>
            </a:r>
            <a:r>
              <a:rPr dirty="0" smtClean="0" baseline="-15325" sz="2175" spc="52">
                <a:latin typeface="Times New Roman"/>
                <a:cs typeface="Times New Roman"/>
              </a:rPr>
              <a:t>1</a:t>
            </a:r>
            <a:endParaRPr baseline="-15325" sz="217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35867" y="797160"/>
            <a:ext cx="1225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29554" y="1483863"/>
            <a:ext cx="114887" cy="0"/>
          </a:xfrm>
          <a:custGeom>
            <a:avLst/>
            <a:gdLst/>
            <a:ahLst/>
            <a:cxnLst/>
            <a:rect l="l" t="t" r="r" b="b"/>
            <a:pathLst>
              <a:path w="114887" h="0">
                <a:moveTo>
                  <a:pt x="0" y="0"/>
                </a:moveTo>
                <a:lnTo>
                  <a:pt x="11488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919076" y="1483863"/>
            <a:ext cx="371408" cy="0"/>
          </a:xfrm>
          <a:custGeom>
            <a:avLst/>
            <a:gdLst/>
            <a:ahLst/>
            <a:cxnLst/>
            <a:rect l="l" t="t" r="r" b="b"/>
            <a:pathLst>
              <a:path w="371408" h="0">
                <a:moveTo>
                  <a:pt x="0" y="0"/>
                </a:moveTo>
                <a:lnTo>
                  <a:pt x="37140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36788" y="1283458"/>
            <a:ext cx="1489710" cy="370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41425" algn="l"/>
              </a:tabLst>
            </a:pPr>
            <a:r>
              <a:rPr dirty="0" smtClean="0" sz="1950" spc="-235">
                <a:latin typeface="Symbol"/>
                <a:cs typeface="Symbol"/>
              </a:rPr>
              <a:t></a:t>
            </a:r>
            <a:r>
              <a:rPr dirty="0" smtClean="0" sz="1450" spc="40">
                <a:latin typeface="Times New Roman"/>
                <a:cs typeface="Times New Roman"/>
              </a:rPr>
              <a:t>5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50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-30">
                <a:latin typeface="Times New Roman"/>
                <a:cs typeface="Times New Roman"/>
              </a:rPr>
              <a:t>a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14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22988" sz="2175" spc="37">
                <a:latin typeface="Symbol"/>
                <a:cs typeface="Symbol"/>
              </a:rPr>
              <a:t></a:t>
            </a:r>
            <a:endParaRPr baseline="-22988" sz="2175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90071" y="1423544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29833" y="1493266"/>
            <a:ext cx="860425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861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7662" sz="2175" spc="22">
                <a:latin typeface="Symbol"/>
                <a:cs typeface="Symbol"/>
              </a:rPr>
              <a:t>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0">
                <a:latin typeface="Times New Roman"/>
                <a:cs typeface="Times New Roman"/>
              </a:rPr>
              <a:t> </a:t>
            </a:r>
            <a:r>
              <a:rPr dirty="0" smtClean="0" baseline="-7662" sz="2175" spc="37">
                <a:latin typeface="Symbol"/>
                <a:cs typeface="Symbol"/>
              </a:rPr>
              <a:t>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26683" y="1229232"/>
            <a:ext cx="863600" cy="244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178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3831" sz="2175" spc="7">
                <a:latin typeface="Symbol"/>
                <a:cs typeface="Symbol"/>
              </a:rPr>
              <a:t>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60">
                <a:latin typeface="Times New Roman"/>
                <a:cs typeface="Times New Roman"/>
              </a:rPr>
              <a:t> </a:t>
            </a:r>
            <a:r>
              <a:rPr dirty="0" smtClean="0" baseline="-3831" sz="2175" spc="37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994345" y="2136086"/>
            <a:ext cx="624041" cy="0"/>
          </a:xfrm>
          <a:custGeom>
            <a:avLst/>
            <a:gdLst/>
            <a:ahLst/>
            <a:cxnLst/>
            <a:rect l="l" t="t" r="r" b="b"/>
            <a:pathLst>
              <a:path w="624041" h="0">
                <a:moveTo>
                  <a:pt x="0" y="0"/>
                </a:moveTo>
                <a:lnTo>
                  <a:pt x="624041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258405" y="2136086"/>
            <a:ext cx="509040" cy="0"/>
          </a:xfrm>
          <a:custGeom>
            <a:avLst/>
            <a:gdLst/>
            <a:ahLst/>
            <a:cxnLst/>
            <a:rect l="l" t="t" r="r" b="b"/>
            <a:pathLst>
              <a:path w="509040" h="0">
                <a:moveTo>
                  <a:pt x="0" y="0"/>
                </a:moveTo>
                <a:lnTo>
                  <a:pt x="509040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255670" y="2145004"/>
            <a:ext cx="53530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42144" y="1881234"/>
            <a:ext cx="24701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75920" y="1999066"/>
            <a:ext cx="69405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2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92402" y="2060630"/>
            <a:ext cx="60769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87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50">
                <a:latin typeface="Times New Roman"/>
                <a:cs typeface="Times New Roman"/>
              </a:rPr>
              <a:t> </a:t>
            </a:r>
            <a:r>
              <a:rPr dirty="0" smtClean="0" baseline="-24904" sz="2175" spc="67">
                <a:latin typeface="Symbol"/>
                <a:cs typeface="Symbol"/>
              </a:rPr>
              <a:t></a:t>
            </a:r>
            <a:r>
              <a:rPr dirty="0" smtClean="0" baseline="-24904" sz="2175" spc="-104">
                <a:latin typeface="Times New Roman"/>
                <a:cs typeface="Times New Roman"/>
              </a:rPr>
              <a:t> </a:t>
            </a:r>
            <a:r>
              <a:rPr dirty="0" smtClean="0" baseline="-24904" sz="2175" spc="150">
                <a:latin typeface="Times New Roman"/>
                <a:cs typeface="Times New Roman"/>
              </a:rPr>
              <a:t>e</a:t>
            </a:r>
            <a:r>
              <a:rPr dirty="0" smtClean="0" sz="850" spc="25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08166" y="1881234"/>
            <a:ext cx="2540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0453" y="1999066"/>
            <a:ext cx="266382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114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27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-25">
                <a:latin typeface="Times New Roman"/>
                <a:cs typeface="Times New Roman"/>
              </a:rPr>
              <a:t>a</a:t>
            </a:r>
            <a:r>
              <a:rPr dirty="0" smtClean="0" sz="1450" spc="20">
                <a:latin typeface="Times New Roman"/>
                <a:cs typeface="Times New Roman"/>
              </a:rPr>
              <a:t>n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52796" y="1873070"/>
            <a:ext cx="15430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-105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90002" y="1873070"/>
            <a:ext cx="51117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smtClean="0" sz="850" spc="20">
                <a:latin typeface="Times New Roman"/>
                <a:cs typeface="Times New Roman"/>
              </a:rPr>
              <a:t>y</a:t>
            </a:r>
            <a:r>
              <a:rPr dirty="0" smtClean="0" sz="850" spc="20">
                <a:latin typeface="Times New Roman"/>
                <a:cs typeface="Times New Roman"/>
              </a:rPr>
              <a:t>	</a:t>
            </a: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30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0423" y="2429202"/>
            <a:ext cx="319278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y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y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y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97">
                <a:latin typeface="Times New Roman"/>
                <a:cs typeface="Times New Roman"/>
              </a:rPr>
              <a:t> </a:t>
            </a: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Times New Roman"/>
                <a:cs typeface="Times New Roman"/>
              </a:rPr>
              <a:t>x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22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79591" y="3122163"/>
            <a:ext cx="371299" cy="0"/>
          </a:xfrm>
          <a:custGeom>
            <a:avLst/>
            <a:gdLst/>
            <a:ahLst/>
            <a:cxnLst/>
            <a:rect l="l" t="t" r="r" b="b"/>
            <a:pathLst>
              <a:path w="371299" h="0">
                <a:moveTo>
                  <a:pt x="0" y="0"/>
                </a:moveTo>
                <a:lnTo>
                  <a:pt x="37129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445093" y="3122163"/>
            <a:ext cx="371742" cy="0"/>
          </a:xfrm>
          <a:custGeom>
            <a:avLst/>
            <a:gdLst/>
            <a:ahLst/>
            <a:cxnLst/>
            <a:rect l="l" t="t" r="r" b="b"/>
            <a:pathLst>
              <a:path w="371742" h="0">
                <a:moveTo>
                  <a:pt x="0" y="0"/>
                </a:moveTo>
                <a:lnTo>
                  <a:pt x="37174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536443" y="3122163"/>
            <a:ext cx="114953" cy="0"/>
          </a:xfrm>
          <a:custGeom>
            <a:avLst/>
            <a:gdLst/>
            <a:ahLst/>
            <a:cxnLst/>
            <a:rect l="l" t="t" r="r" b="b"/>
            <a:pathLst>
              <a:path w="114953" h="0">
                <a:moveTo>
                  <a:pt x="0" y="0"/>
                </a:moveTo>
                <a:lnTo>
                  <a:pt x="11495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925579" y="3122163"/>
            <a:ext cx="371584" cy="0"/>
          </a:xfrm>
          <a:custGeom>
            <a:avLst/>
            <a:gdLst/>
            <a:ahLst/>
            <a:cxnLst/>
            <a:rect l="l" t="t" r="r" b="b"/>
            <a:pathLst>
              <a:path w="371584" h="0">
                <a:moveTo>
                  <a:pt x="0" y="0"/>
                </a:moveTo>
                <a:lnTo>
                  <a:pt x="37158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536393" y="3131566"/>
            <a:ext cx="860425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8610" algn="l"/>
              </a:tabLst>
            </a:pP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21072" sz="2175" spc="-847">
                <a:latin typeface="Symbol"/>
                <a:cs typeface="Symbol"/>
              </a:rPr>
              <a:t></a:t>
            </a:r>
            <a:r>
              <a:rPr dirty="0" smtClean="0" baseline="-7662" sz="2175" spc="30">
                <a:latin typeface="Symbol"/>
                <a:cs typeface="Symbol"/>
              </a:rPr>
              <a:t>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baseline="21072" sz="2175" spc="-847">
                <a:latin typeface="Symbol"/>
                <a:cs typeface="Symbol"/>
              </a:rPr>
              <a:t></a:t>
            </a:r>
            <a:r>
              <a:rPr dirty="0" smtClean="0" baseline="-7662" sz="2175" spc="44">
                <a:latin typeface="Symbol"/>
                <a:cs typeface="Symbol"/>
              </a:rPr>
              <a:t>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0422" y="2985258"/>
            <a:ext cx="398652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-12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315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</a:t>
            </a:r>
            <a:r>
              <a:rPr dirty="0" smtClean="0" baseline="36398" sz="2175" spc="-3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60">
                <a:latin typeface="Times New Roman"/>
                <a:cs typeface="Times New Roman"/>
              </a:rPr>
              <a:t> </a:t>
            </a:r>
            <a:r>
              <a:rPr dirty="0" smtClean="0" baseline="36398" sz="2175" spc="-104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30651" sz="2175" spc="7">
                <a:latin typeface="Symbol"/>
                <a:cs typeface="Symbol"/>
              </a:rPr>
              <a:t>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307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</a:t>
            </a:r>
            <a:r>
              <a:rPr dirty="0" smtClean="0" baseline="36398" sz="2175" spc="-37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-247">
                <a:latin typeface="Times New Roman"/>
                <a:cs typeface="Times New Roman"/>
              </a:rPr>
              <a:t> </a:t>
            </a:r>
            <a:r>
              <a:rPr dirty="0" smtClean="0" baseline="30651" sz="2175" spc="44">
                <a:latin typeface="Symbol"/>
                <a:cs typeface="Symbol"/>
              </a:rPr>
              <a:t></a:t>
            </a:r>
            <a:r>
              <a:rPr dirty="0" smtClean="0" baseline="30651" sz="2175" spc="232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67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30651" sz="2175" spc="7">
                <a:latin typeface="Symbol"/>
                <a:cs typeface="Symbol"/>
              </a:rPr>
              <a:t>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307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</a:t>
            </a:r>
            <a:r>
              <a:rPr dirty="0" smtClean="0" baseline="36398" sz="2175" spc="-37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-247">
                <a:latin typeface="Times New Roman"/>
                <a:cs typeface="Times New Roman"/>
              </a:rPr>
              <a:t> </a:t>
            </a:r>
            <a:r>
              <a:rPr dirty="0" smtClean="0" baseline="30651" sz="2175" spc="44">
                <a:latin typeface="Symbol"/>
                <a:cs typeface="Symbol"/>
              </a:rPr>
              <a:t></a:t>
            </a:r>
            <a:endParaRPr baseline="30651" sz="2175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52225" y="3131566"/>
            <a:ext cx="564515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1072" sz="2175" spc="-847">
                <a:latin typeface="Symbol"/>
                <a:cs typeface="Symbol"/>
              </a:rPr>
              <a:t></a:t>
            </a:r>
            <a:r>
              <a:rPr dirty="0" smtClean="0" baseline="-7662" sz="2175" spc="30">
                <a:latin typeface="Symbol"/>
                <a:cs typeface="Symbol"/>
              </a:rPr>
              <a:t>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baseline="21072" sz="2175" spc="-847">
                <a:latin typeface="Symbol"/>
                <a:cs typeface="Symbol"/>
              </a:rPr>
              <a:t></a:t>
            </a:r>
            <a:r>
              <a:rPr dirty="0" smtClean="0" baseline="-7662" sz="2175" spc="44">
                <a:latin typeface="Symbol"/>
                <a:cs typeface="Symbol"/>
              </a:rPr>
              <a:t>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60582" y="3131566"/>
            <a:ext cx="3886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1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529554" y="3757798"/>
            <a:ext cx="114887" cy="0"/>
          </a:xfrm>
          <a:custGeom>
            <a:avLst/>
            <a:gdLst/>
            <a:ahLst/>
            <a:cxnLst/>
            <a:rect l="l" t="t" r="r" b="b"/>
            <a:pathLst>
              <a:path w="114887" h="0">
                <a:moveTo>
                  <a:pt x="0" y="0"/>
                </a:moveTo>
                <a:lnTo>
                  <a:pt x="11488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919076" y="3757798"/>
            <a:ext cx="371408" cy="0"/>
          </a:xfrm>
          <a:custGeom>
            <a:avLst/>
            <a:gdLst/>
            <a:ahLst/>
            <a:cxnLst/>
            <a:rect l="l" t="t" r="r" b="b"/>
            <a:pathLst>
              <a:path w="371408" h="0">
                <a:moveTo>
                  <a:pt x="0" y="0"/>
                </a:moveTo>
                <a:lnTo>
                  <a:pt x="371408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36788" y="3557393"/>
            <a:ext cx="1489710" cy="370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41425" algn="l"/>
              </a:tabLst>
            </a:pPr>
            <a:r>
              <a:rPr dirty="0" smtClean="0" sz="1950" spc="-21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6</a:t>
            </a:r>
            <a:r>
              <a:rPr dirty="0" smtClean="0" sz="1950" spc="-150">
                <a:latin typeface="Symbol"/>
                <a:cs typeface="Symbol"/>
              </a:rPr>
              <a:t></a:t>
            </a:r>
            <a:r>
              <a:rPr dirty="0" smtClean="0" sz="1950" spc="-100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90">
                <a:latin typeface="Times New Roman"/>
                <a:cs typeface="Times New Roman"/>
              </a:rPr>
              <a:t>t</a:t>
            </a:r>
            <a:r>
              <a:rPr dirty="0" smtClean="0" sz="1450" spc="114">
                <a:latin typeface="Times New Roman"/>
                <a:cs typeface="Times New Roman"/>
              </a:rPr>
              <a:t>h</a:t>
            </a:r>
            <a:r>
              <a:rPr dirty="0" smtClean="0" baseline="42483" sz="1275" spc="-142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-22988" sz="2175" spc="37">
                <a:latin typeface="Symbol"/>
                <a:cs typeface="Symbol"/>
              </a:rPr>
              <a:t></a:t>
            </a:r>
            <a:endParaRPr baseline="-22988" sz="2175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90071" y="3697479"/>
            <a:ext cx="100330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29833" y="3767201"/>
            <a:ext cx="860425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8610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2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7662" sz="2175" spc="37">
                <a:latin typeface="Symbol"/>
                <a:cs typeface="Symbol"/>
              </a:rPr>
              <a:t></a:t>
            </a:r>
            <a:r>
              <a:rPr dirty="0" smtClean="0" baseline="-7662" sz="2175" spc="-277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Symbol"/>
                <a:cs typeface="Symbol"/>
              </a:rPr>
              <a:t>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1</a:t>
            </a:r>
            <a:r>
              <a:rPr dirty="0" smtClean="0" baseline="-7662" sz="2175" spc="37">
                <a:latin typeface="Symbol"/>
                <a:cs typeface="Symbol"/>
              </a:rPr>
              <a:t>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26683" y="3503168"/>
            <a:ext cx="863600" cy="244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1785" algn="l"/>
              </a:tabLst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Times New Roman"/>
                <a:cs typeface="Times New Roman"/>
              </a:rPr>
              <a:t>	</a:t>
            </a:r>
            <a:r>
              <a:rPr dirty="0" smtClean="0" baseline="-3831" sz="2175" spc="37">
                <a:latin typeface="Symbol"/>
                <a:cs typeface="Symbol"/>
              </a:rPr>
              <a:t></a:t>
            </a:r>
            <a:r>
              <a:rPr dirty="0" smtClean="0" baseline="-3831" sz="2175" spc="-30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x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204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1</a:t>
            </a:r>
            <a:r>
              <a:rPr dirty="0" smtClean="0" baseline="-3831" sz="2175" spc="37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982481" y="4410021"/>
            <a:ext cx="627205" cy="0"/>
          </a:xfrm>
          <a:custGeom>
            <a:avLst/>
            <a:gdLst/>
            <a:ahLst/>
            <a:cxnLst/>
            <a:rect l="l" t="t" r="r" b="b"/>
            <a:pathLst>
              <a:path w="627205" h="0">
                <a:moveTo>
                  <a:pt x="0" y="0"/>
                </a:moveTo>
                <a:lnTo>
                  <a:pt x="627205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249704" y="4410021"/>
            <a:ext cx="508566" cy="0"/>
          </a:xfrm>
          <a:custGeom>
            <a:avLst/>
            <a:gdLst/>
            <a:ahLst/>
            <a:cxnLst/>
            <a:rect l="l" t="t" r="r" b="b"/>
            <a:pathLst>
              <a:path w="508566" h="0">
                <a:moveTo>
                  <a:pt x="0" y="0"/>
                </a:moveTo>
                <a:lnTo>
                  <a:pt x="508566" y="0"/>
                </a:lnTo>
              </a:path>
            </a:pathLst>
          </a:custGeom>
          <a:ln w="75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248077" y="4418939"/>
            <a:ext cx="53276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7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531387" y="4155169"/>
            <a:ext cx="25019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21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667220" y="4273001"/>
            <a:ext cx="6921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83701" y="4334566"/>
            <a:ext cx="604520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904" sz="2175" spc="187">
                <a:latin typeface="Times New Roman"/>
                <a:cs typeface="Times New Roman"/>
              </a:rPr>
              <a:t>e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r>
              <a:rPr dirty="0" smtClean="0" sz="850" spc="20">
                <a:latin typeface="Times New Roman"/>
                <a:cs typeface="Times New Roman"/>
              </a:rPr>
              <a:t> </a:t>
            </a:r>
            <a:r>
              <a:rPr dirty="0" smtClean="0" sz="850" spc="55">
                <a:latin typeface="Times New Roman"/>
                <a:cs typeface="Times New Roman"/>
              </a:rPr>
              <a:t> </a:t>
            </a:r>
            <a:r>
              <a:rPr dirty="0" smtClean="0" baseline="-24904" sz="2175" spc="-37">
                <a:latin typeface="Symbol"/>
                <a:cs typeface="Symbol"/>
              </a:rPr>
              <a:t></a:t>
            </a:r>
            <a:r>
              <a:rPr dirty="0" smtClean="0" baseline="-24904" sz="2175" spc="-142">
                <a:latin typeface="Times New Roman"/>
                <a:cs typeface="Times New Roman"/>
              </a:rPr>
              <a:t> </a:t>
            </a:r>
            <a:r>
              <a:rPr dirty="0" smtClean="0" baseline="-24904" sz="2175" spc="150">
                <a:latin typeface="Times New Roman"/>
                <a:cs typeface="Times New Roman"/>
              </a:rPr>
              <a:t>e</a:t>
            </a:r>
            <a:r>
              <a:rPr dirty="0" smtClean="0" sz="850" spc="25">
                <a:latin typeface="Symbol"/>
                <a:cs typeface="Symbol"/>
              </a:rPr>
              <a:t>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96302" y="4155169"/>
            <a:ext cx="2571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>
                <a:latin typeface="Symbol"/>
                <a:cs typeface="Symbol"/>
              </a:rPr>
              <a:t>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0453" y="4273001"/>
            <a:ext cx="26517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0">
                <a:latin typeface="Times New Roman"/>
                <a:cs typeface="Times New Roman"/>
              </a:rPr>
              <a:t>L</a:t>
            </a:r>
            <a:r>
              <a:rPr dirty="0" smtClean="0" sz="1450" spc="-25">
                <a:latin typeface="Times New Roman"/>
                <a:cs typeface="Times New Roman"/>
              </a:rPr>
              <a:t>e</a:t>
            </a:r>
            <a:r>
              <a:rPr dirty="0" smtClean="0" sz="1450" spc="20">
                <a:latin typeface="Times New Roman"/>
                <a:cs typeface="Times New Roman"/>
              </a:rPr>
              <a:t>t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114">
                <a:latin typeface="Times New Roman"/>
                <a:cs typeface="Times New Roman"/>
              </a:rPr>
              <a:t>h</a:t>
            </a:r>
            <a:r>
              <a:rPr dirty="0" smtClean="0" baseline="42483" sz="1275" spc="-150">
                <a:latin typeface="Symbol"/>
                <a:cs typeface="Symbol"/>
              </a:rPr>
              <a:t></a:t>
            </a:r>
            <a:r>
              <a:rPr dirty="0" smtClean="0" baseline="42483" sz="1275" spc="30">
                <a:latin typeface="Times New Roman"/>
                <a:cs typeface="Times New Roman"/>
              </a:rPr>
              <a:t>1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170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6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Times New Roman"/>
                <a:cs typeface="Times New Roman"/>
              </a:rPr>
              <a:t>c</a:t>
            </a:r>
            <a:r>
              <a:rPr dirty="0" smtClean="0" sz="1450" spc="20">
                <a:latin typeface="Times New Roman"/>
                <a:cs typeface="Times New Roman"/>
              </a:rPr>
              <a:t>o</a:t>
            </a:r>
            <a:r>
              <a:rPr dirty="0" smtClean="0" sz="1450" spc="85">
                <a:latin typeface="Times New Roman"/>
                <a:cs typeface="Times New Roman"/>
              </a:rPr>
              <a:t>t</a:t>
            </a:r>
            <a:r>
              <a:rPr dirty="0" smtClean="0" sz="1450" spc="40">
                <a:latin typeface="Times New Roman"/>
                <a:cs typeface="Times New Roman"/>
              </a:rPr>
              <a:t>h</a:t>
            </a:r>
            <a:r>
              <a:rPr dirty="0" smtClean="0" sz="1450" spc="-9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52">
                <a:latin typeface="Times New Roman"/>
                <a:cs typeface="Times New Roman"/>
              </a:rPr>
              <a:t>e</a:t>
            </a:r>
            <a:endParaRPr baseline="36398" sz="2175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42514" y="4147006"/>
            <a:ext cx="15430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2</a:t>
            </a:r>
            <a:r>
              <a:rPr dirty="0" smtClean="0" sz="850" spc="-105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436428" y="4147006"/>
            <a:ext cx="15621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20">
                <a:latin typeface="Symbol"/>
                <a:cs typeface="Symbol"/>
              </a:rPr>
              <a:t></a:t>
            </a:r>
            <a:r>
              <a:rPr dirty="0" smtClean="0" sz="850" spc="-130">
                <a:latin typeface="Times New Roman"/>
                <a:cs typeface="Times New Roman"/>
              </a:rPr>
              <a:t> </a:t>
            </a: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078138" y="4147006"/>
            <a:ext cx="825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">
                <a:latin typeface="Times New Roman"/>
                <a:cs typeface="Times New Roman"/>
              </a:rPr>
              <a:t>y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0423" y="4703138"/>
            <a:ext cx="321627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0">
                <a:latin typeface="Symbol"/>
                <a:cs typeface="Symbol"/>
              </a:rPr>
              <a:t>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y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Symbol"/>
                <a:cs typeface="Symbol"/>
              </a:rPr>
              <a:t>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4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165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y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60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105">
                <a:latin typeface="Times New Roman"/>
                <a:cs typeface="Times New Roman"/>
              </a:rPr>
              <a:t>e</a:t>
            </a:r>
            <a:r>
              <a:rPr dirty="0" smtClean="0" baseline="42483" sz="1275" spc="44">
                <a:latin typeface="Times New Roman"/>
                <a:cs typeface="Times New Roman"/>
              </a:rPr>
              <a:t>2</a:t>
            </a:r>
            <a:r>
              <a:rPr dirty="0" smtClean="0" baseline="42483" sz="1275" spc="-172">
                <a:latin typeface="Times New Roman"/>
                <a:cs typeface="Times New Roman"/>
              </a:rPr>
              <a:t> </a:t>
            </a:r>
            <a:r>
              <a:rPr dirty="0" smtClean="0" baseline="42483" sz="1275" spc="44">
                <a:latin typeface="Times New Roman"/>
                <a:cs typeface="Times New Roman"/>
              </a:rPr>
              <a:t>y</a:t>
            </a:r>
            <a:r>
              <a:rPr dirty="0" smtClean="0" baseline="42483" sz="1275" spc="44">
                <a:latin typeface="Times New Roman"/>
                <a:cs typeface="Times New Roman"/>
              </a:rPr>
              <a:t> </a:t>
            </a:r>
            <a:r>
              <a:rPr dirty="0" smtClean="0" baseline="42483" sz="1275" spc="-97">
                <a:latin typeface="Times New Roman"/>
                <a:cs typeface="Times New Roman"/>
              </a:rPr>
              <a:t> </a:t>
            </a:r>
            <a:r>
              <a:rPr dirty="0" smtClean="0" sz="1950" spc="-170">
                <a:latin typeface="Symbol"/>
                <a:cs typeface="Symbol"/>
              </a:rPr>
              <a:t>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Symbol"/>
                <a:cs typeface="Symbol"/>
              </a:rPr>
              <a:t>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24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10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x</a:t>
            </a:r>
            <a:r>
              <a:rPr dirty="0" smtClean="0" sz="1450" spc="-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</a:t>
            </a:r>
            <a:r>
              <a:rPr dirty="0" smtClean="0" sz="1450" spc="-229">
                <a:latin typeface="Times New Roman"/>
                <a:cs typeface="Times New Roman"/>
              </a:rPr>
              <a:t> </a:t>
            </a:r>
            <a:r>
              <a:rPr dirty="0" smtClean="0" sz="1450" spc="5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079591" y="5396098"/>
            <a:ext cx="371299" cy="0"/>
          </a:xfrm>
          <a:custGeom>
            <a:avLst/>
            <a:gdLst/>
            <a:ahLst/>
            <a:cxnLst/>
            <a:rect l="l" t="t" r="r" b="b"/>
            <a:pathLst>
              <a:path w="371299" h="0">
                <a:moveTo>
                  <a:pt x="0" y="0"/>
                </a:moveTo>
                <a:lnTo>
                  <a:pt x="37129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2445093" y="5396098"/>
            <a:ext cx="371742" cy="0"/>
          </a:xfrm>
          <a:custGeom>
            <a:avLst/>
            <a:gdLst/>
            <a:ahLst/>
            <a:cxnLst/>
            <a:rect l="l" t="t" r="r" b="b"/>
            <a:pathLst>
              <a:path w="371742" h="0">
                <a:moveTo>
                  <a:pt x="0" y="0"/>
                </a:moveTo>
                <a:lnTo>
                  <a:pt x="37174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536443" y="5396098"/>
            <a:ext cx="114953" cy="0"/>
          </a:xfrm>
          <a:custGeom>
            <a:avLst/>
            <a:gdLst/>
            <a:ahLst/>
            <a:cxnLst/>
            <a:rect l="l" t="t" r="r" b="b"/>
            <a:pathLst>
              <a:path w="114953" h="0">
                <a:moveTo>
                  <a:pt x="0" y="0"/>
                </a:moveTo>
                <a:lnTo>
                  <a:pt x="114953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925579" y="5396098"/>
            <a:ext cx="371584" cy="0"/>
          </a:xfrm>
          <a:custGeom>
            <a:avLst/>
            <a:gdLst/>
            <a:ahLst/>
            <a:cxnLst/>
            <a:rect l="l" t="t" r="r" b="b"/>
            <a:pathLst>
              <a:path w="371584" h="0">
                <a:moveTo>
                  <a:pt x="0" y="0"/>
                </a:moveTo>
                <a:lnTo>
                  <a:pt x="37158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2352225" y="5405501"/>
            <a:ext cx="2044700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96340" algn="l"/>
                <a:tab pos="1492885" algn="l"/>
              </a:tabLst>
            </a:pPr>
            <a:r>
              <a:rPr dirty="0" smtClean="0" baseline="21072" sz="2175" spc="-847">
                <a:latin typeface="Symbol"/>
                <a:cs typeface="Symbol"/>
              </a:rPr>
              <a:t></a:t>
            </a:r>
            <a:r>
              <a:rPr dirty="0" smtClean="0" baseline="-7662" sz="2175" spc="44">
                <a:latin typeface="Symbol"/>
                <a:cs typeface="Symbol"/>
              </a:rPr>
              <a:t></a:t>
            </a:r>
            <a:r>
              <a:rPr dirty="0" smtClean="0" baseline="-7662" sz="2175" spc="-28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1</a:t>
            </a:r>
            <a:r>
              <a:rPr dirty="0" smtClean="0" baseline="21072" sz="2175" spc="-847">
                <a:latin typeface="Symbol"/>
                <a:cs typeface="Symbol"/>
              </a:rPr>
              <a:t></a:t>
            </a:r>
            <a:r>
              <a:rPr dirty="0" smtClean="0" baseline="-7662" sz="2175" spc="44">
                <a:latin typeface="Symbol"/>
                <a:cs typeface="Symbol"/>
              </a:rPr>
              <a:t></a:t>
            </a:r>
            <a:r>
              <a:rPr dirty="0" smtClean="0" baseline="-7662" sz="2175" spc="44">
                <a:latin typeface="Times New Roman"/>
                <a:cs typeface="Times New Roman"/>
              </a:rPr>
              <a:t>	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40">
                <a:latin typeface="Times New Roman"/>
                <a:cs typeface="Times New Roman"/>
              </a:rPr>
              <a:t>	</a:t>
            </a:r>
            <a:r>
              <a:rPr dirty="0" smtClean="0" baseline="21072" sz="2175" spc="-847">
                <a:latin typeface="Symbol"/>
                <a:cs typeface="Symbol"/>
              </a:rPr>
              <a:t></a:t>
            </a:r>
            <a:r>
              <a:rPr dirty="0" smtClean="0" baseline="-7662" sz="2175" spc="44">
                <a:latin typeface="Symbol"/>
                <a:cs typeface="Symbol"/>
              </a:rPr>
              <a:t></a:t>
            </a:r>
            <a:r>
              <a:rPr dirty="0" smtClean="0" baseline="-7662" sz="2175" spc="-284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Times New Roman"/>
                <a:cs typeface="Times New Roman"/>
              </a:rPr>
              <a:t>1</a:t>
            </a:r>
            <a:r>
              <a:rPr dirty="0" smtClean="0" baseline="21072" sz="2175" spc="-847">
                <a:latin typeface="Symbol"/>
                <a:cs typeface="Symbol"/>
              </a:rPr>
              <a:t></a:t>
            </a:r>
            <a:r>
              <a:rPr dirty="0" smtClean="0" baseline="-7662" sz="2175" spc="44">
                <a:latin typeface="Symbol"/>
                <a:cs typeface="Symbol"/>
              </a:rPr>
              <a:t></a:t>
            </a:r>
            <a:endParaRPr baseline="-7662" sz="2175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0422" y="5259193"/>
            <a:ext cx="398652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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100">
                <a:latin typeface="Times New Roman"/>
                <a:cs typeface="Times New Roman"/>
              </a:rPr>
              <a:t>e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-150">
                <a:latin typeface="Times New Roman"/>
                <a:cs typeface="Times New Roman"/>
              </a:rPr>
              <a:t> </a:t>
            </a:r>
            <a:r>
              <a:rPr dirty="0" smtClean="0" baseline="42483" sz="1275" spc="30">
                <a:latin typeface="Times New Roman"/>
                <a:cs typeface="Times New Roman"/>
              </a:rPr>
              <a:t>y</a:t>
            </a:r>
            <a:r>
              <a:rPr dirty="0" smtClean="0" baseline="42483" sz="1275" spc="30">
                <a:latin typeface="Times New Roman"/>
                <a:cs typeface="Times New Roman"/>
              </a:rPr>
              <a:t>  </a:t>
            </a:r>
            <a:r>
              <a:rPr dirty="0" smtClean="0" baseline="42483" sz="1275" spc="-127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5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-30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</a:t>
            </a:r>
            <a:r>
              <a:rPr dirty="0" smtClean="0" baseline="36398" sz="2175" spc="-315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157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14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2</a:t>
            </a:r>
            <a:r>
              <a:rPr dirty="0" smtClean="0" sz="1450" spc="-12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-15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30651" sz="2175" spc="44">
                <a:latin typeface="Symbol"/>
                <a:cs typeface="Symbol"/>
              </a:rPr>
              <a:t></a:t>
            </a:r>
            <a:r>
              <a:rPr dirty="0" smtClean="0" baseline="30651" sz="2175" spc="-30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-30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</a:t>
            </a:r>
            <a:r>
              <a:rPr dirty="0" smtClean="0" baseline="36398" sz="2175" spc="-315">
                <a:latin typeface="Times New Roman"/>
                <a:cs typeface="Times New Roman"/>
              </a:rPr>
              <a:t> </a:t>
            </a:r>
            <a:r>
              <a:rPr dirty="0" smtClean="0" baseline="36398" sz="2175" spc="75">
                <a:latin typeface="Times New Roman"/>
                <a:cs typeface="Times New Roman"/>
              </a:rPr>
              <a:t>1</a:t>
            </a:r>
            <a:r>
              <a:rPr dirty="0" smtClean="0" baseline="30651" sz="2175" spc="44">
                <a:latin typeface="Symbol"/>
                <a:cs typeface="Symbol"/>
              </a:rPr>
              <a:t></a:t>
            </a:r>
            <a:r>
              <a:rPr dirty="0" smtClean="0" baseline="30651" sz="2175" spc="232">
                <a:latin typeface="Times New Roman"/>
                <a:cs typeface="Times New Roman"/>
              </a:rPr>
              <a:t> </a:t>
            </a:r>
            <a:r>
              <a:rPr dirty="0" smtClean="0" sz="1450" spc="85">
                <a:latin typeface="Symbol"/>
                <a:cs typeface="Symbol"/>
              </a:rPr>
              <a:t></a:t>
            </a:r>
            <a:r>
              <a:rPr dirty="0" smtClean="0" sz="1450" spc="85">
                <a:latin typeface="Times New Roman"/>
                <a:cs typeface="Times New Roman"/>
              </a:rPr>
              <a:t> 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y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1</a:t>
            </a:r>
            <a:r>
              <a:rPr dirty="0" smtClean="0" baseline="36398" sz="2175" spc="-67">
                <a:latin typeface="Times New Roman"/>
                <a:cs typeface="Times New Roman"/>
              </a:rPr>
              <a:t> </a:t>
            </a:r>
            <a:r>
              <a:rPr dirty="0" smtClean="0" sz="1450" spc="-35">
                <a:latin typeface="Times New Roman"/>
                <a:cs typeface="Times New Roman"/>
              </a:rPr>
              <a:t>l</a:t>
            </a:r>
            <a:r>
              <a:rPr dirty="0" smtClean="0" sz="1450" spc="155">
                <a:latin typeface="Times New Roman"/>
                <a:cs typeface="Times New Roman"/>
              </a:rPr>
              <a:t>n</a:t>
            </a:r>
            <a:r>
              <a:rPr dirty="0" smtClean="0" baseline="30651" sz="2175" spc="44">
                <a:latin typeface="Symbol"/>
                <a:cs typeface="Symbol"/>
              </a:rPr>
              <a:t></a:t>
            </a:r>
            <a:r>
              <a:rPr dirty="0" smtClean="0" baseline="30651" sz="2175" spc="-300">
                <a:latin typeface="Times New Roman"/>
                <a:cs typeface="Times New Roman"/>
              </a:rPr>
              <a:t> </a:t>
            </a:r>
            <a:r>
              <a:rPr dirty="0" smtClean="0" baseline="36398" sz="2175" spc="60">
                <a:latin typeface="Times New Roman"/>
                <a:cs typeface="Times New Roman"/>
              </a:rPr>
              <a:t>x</a:t>
            </a:r>
            <a:r>
              <a:rPr dirty="0" smtClean="0" baseline="36398" sz="2175" spc="-30">
                <a:latin typeface="Times New Roman"/>
                <a:cs typeface="Times New Roman"/>
              </a:rPr>
              <a:t> </a:t>
            </a:r>
            <a:r>
              <a:rPr dirty="0" smtClean="0" baseline="36398" sz="2175" spc="67">
                <a:latin typeface="Symbol"/>
                <a:cs typeface="Symbol"/>
              </a:rPr>
              <a:t></a:t>
            </a:r>
            <a:r>
              <a:rPr dirty="0" smtClean="0" baseline="36398" sz="2175" spc="-315">
                <a:latin typeface="Times New Roman"/>
                <a:cs typeface="Times New Roman"/>
              </a:rPr>
              <a:t> </a:t>
            </a:r>
            <a:r>
              <a:rPr dirty="0" smtClean="0" baseline="36398" sz="2175" spc="75">
                <a:latin typeface="Times New Roman"/>
                <a:cs typeface="Times New Roman"/>
              </a:rPr>
              <a:t>1</a:t>
            </a:r>
            <a:r>
              <a:rPr dirty="0" smtClean="0" baseline="30651" sz="2175" spc="44">
                <a:latin typeface="Symbol"/>
                <a:cs typeface="Symbol"/>
              </a:rPr>
              <a:t></a:t>
            </a:r>
            <a:endParaRPr baseline="30651" sz="2175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10972" y="5405501"/>
            <a:ext cx="1082675" cy="573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85800">
              <a:lnSpc>
                <a:spcPct val="100000"/>
              </a:lnSpc>
            </a:pPr>
            <a:r>
              <a:rPr dirty="0" smtClean="0" sz="1450" spc="40">
                <a:latin typeface="Times New Roman"/>
                <a:cs typeface="Times New Roman"/>
              </a:rPr>
              <a:t>x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-25">
                <a:latin typeface="Symbol"/>
                <a:cs typeface="Symbol"/>
              </a:rPr>
              <a:t>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4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spc="5" b="1" u="heavy">
                <a:latin typeface="Times New Roman"/>
                <a:cs typeface="Times New Roman"/>
              </a:rPr>
              <a:t>3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5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0" b="1" u="heavy">
                <a:latin typeface="Times New Roman"/>
                <a:cs typeface="Times New Roman"/>
              </a:rPr>
              <a:t>v</a:t>
            </a:r>
            <a:r>
              <a:rPr dirty="0" smtClean="0" sz="1400" spc="0" b="1" u="heavy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6814" y="6029018"/>
            <a:ext cx="2303780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55">
                <a:latin typeface="Symbol"/>
                <a:cs typeface="Symbol"/>
              </a:rPr>
              <a:t></a:t>
            </a:r>
            <a:r>
              <a:rPr dirty="0" smtClean="0" sz="1450" spc="-55">
                <a:latin typeface="Times New Roman"/>
                <a:cs typeface="Times New Roman"/>
              </a:rPr>
              <a:t>1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0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r>
              <a:rPr dirty="0" smtClean="0" sz="1450" spc="-15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55">
                <a:latin typeface="Times New Roman"/>
                <a:cs typeface="Times New Roman"/>
              </a:rPr>
              <a:t>h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44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sz="1950" spc="-125">
                <a:latin typeface="Symbol"/>
                <a:cs typeface="Symbol"/>
              </a:rPr>
              <a:t></a:t>
            </a:r>
            <a:r>
              <a:rPr dirty="0" smtClean="0" sz="1450" spc="100" i="1">
                <a:latin typeface="Times New Roman"/>
                <a:cs typeface="Times New Roman"/>
              </a:rPr>
              <a:t>x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9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-35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55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385136" y="6706863"/>
            <a:ext cx="206856" cy="0"/>
          </a:xfrm>
          <a:custGeom>
            <a:avLst/>
            <a:gdLst/>
            <a:ahLst/>
            <a:cxnLst/>
            <a:rect l="l" t="t" r="r" b="b"/>
            <a:pathLst>
              <a:path w="206856" h="0">
                <a:moveTo>
                  <a:pt x="0" y="0"/>
                </a:moveTo>
                <a:lnTo>
                  <a:pt x="20685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906606" y="6706863"/>
            <a:ext cx="207314" cy="0"/>
          </a:xfrm>
          <a:custGeom>
            <a:avLst/>
            <a:gdLst/>
            <a:ahLst/>
            <a:cxnLst/>
            <a:rect l="l" t="t" r="r" b="b"/>
            <a:pathLst>
              <a:path w="207314" h="0">
                <a:moveTo>
                  <a:pt x="0" y="0"/>
                </a:moveTo>
                <a:lnTo>
                  <a:pt x="20731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2315246" y="6706863"/>
            <a:ext cx="506789" cy="0"/>
          </a:xfrm>
          <a:custGeom>
            <a:avLst/>
            <a:gdLst/>
            <a:ahLst/>
            <a:cxnLst/>
            <a:rect l="l" t="t" r="r" b="b"/>
            <a:pathLst>
              <a:path w="506789" h="0">
                <a:moveTo>
                  <a:pt x="0" y="0"/>
                </a:moveTo>
                <a:lnTo>
                  <a:pt x="506789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3025415" y="6893176"/>
            <a:ext cx="24336" cy="13715"/>
          </a:xfrm>
          <a:custGeom>
            <a:avLst/>
            <a:gdLst/>
            <a:ahLst/>
            <a:cxnLst/>
            <a:rect l="l" t="t" r="r" b="b"/>
            <a:pathLst>
              <a:path w="24336" h="13715">
                <a:moveTo>
                  <a:pt x="0" y="13715"/>
                </a:moveTo>
                <a:lnTo>
                  <a:pt x="24336" y="0"/>
                </a:lnTo>
              </a:path>
            </a:pathLst>
          </a:custGeom>
          <a:ln w="7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049751" y="6896985"/>
            <a:ext cx="35239" cy="88392"/>
          </a:xfrm>
          <a:custGeom>
            <a:avLst/>
            <a:gdLst/>
            <a:ahLst/>
            <a:cxnLst/>
            <a:rect l="l" t="t" r="r" b="b"/>
            <a:pathLst>
              <a:path w="35239" h="88392">
                <a:moveTo>
                  <a:pt x="0" y="0"/>
                </a:moveTo>
                <a:lnTo>
                  <a:pt x="35239" y="88392"/>
                </a:lnTo>
              </a:path>
            </a:pathLst>
          </a:custGeom>
          <a:ln w="157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088941" y="6733157"/>
            <a:ext cx="46459" cy="252222"/>
          </a:xfrm>
          <a:custGeom>
            <a:avLst/>
            <a:gdLst/>
            <a:ahLst/>
            <a:cxnLst/>
            <a:rect l="l" t="t" r="r" b="b"/>
            <a:pathLst>
              <a:path w="46459" h="252222">
                <a:moveTo>
                  <a:pt x="0" y="252222"/>
                </a:moveTo>
                <a:lnTo>
                  <a:pt x="46459" y="0"/>
                </a:lnTo>
              </a:path>
            </a:pathLst>
          </a:custGeom>
          <a:ln w="78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135401" y="6733157"/>
            <a:ext cx="791552" cy="0"/>
          </a:xfrm>
          <a:custGeom>
            <a:avLst/>
            <a:gdLst/>
            <a:ahLst/>
            <a:cxnLst/>
            <a:rect l="l" t="t" r="r" b="b"/>
            <a:pathLst>
              <a:path w="791552" h="0">
                <a:moveTo>
                  <a:pt x="0" y="0"/>
                </a:moveTo>
                <a:lnTo>
                  <a:pt x="79155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3005662" y="6706863"/>
            <a:ext cx="937094" cy="0"/>
          </a:xfrm>
          <a:custGeom>
            <a:avLst/>
            <a:gdLst/>
            <a:ahLst/>
            <a:cxnLst/>
            <a:rect l="l" t="t" r="r" b="b"/>
            <a:pathLst>
              <a:path w="937094" h="0">
                <a:moveTo>
                  <a:pt x="0" y="0"/>
                </a:moveTo>
                <a:lnTo>
                  <a:pt x="937094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3113693" y="6752080"/>
            <a:ext cx="81406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5">
                <a:latin typeface="Times New Roman"/>
                <a:cs typeface="Times New Roman"/>
              </a:rPr>
              <a:t>1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3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145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82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908113" y="6715503"/>
            <a:ext cx="91440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6559" algn="l"/>
              </a:tabLst>
            </a:pP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30" i="1">
                <a:latin typeface="Times New Roman"/>
                <a:cs typeface="Times New Roman"/>
              </a:rPr>
              <a:t>	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11212" y="6569960"/>
            <a:ext cx="187325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30">
                <a:latin typeface="Symbol"/>
                <a:cs typeface="Symbol"/>
              </a:rPr>
              <a:t>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y</a:t>
            </a:r>
            <a:r>
              <a:rPr dirty="0" smtClean="0" sz="1450" spc="-10" i="1">
                <a:latin typeface="Times New Roman"/>
                <a:cs typeface="Times New Roman"/>
              </a:rPr>
              <a:t> </a:t>
            </a:r>
            <a:r>
              <a:rPr dirty="0" smtClean="0" baseline="34482" sz="2175" spc="22" i="1">
                <a:latin typeface="Times New Roman"/>
                <a:cs typeface="Times New Roman"/>
              </a:rPr>
              <a:t>d</a:t>
            </a:r>
            <a:r>
              <a:rPr dirty="0" smtClean="0" baseline="34482" sz="2175" spc="44" i="1">
                <a:latin typeface="Times New Roman"/>
                <a:cs typeface="Times New Roman"/>
              </a:rPr>
              <a:t>y</a:t>
            </a:r>
            <a:r>
              <a:rPr dirty="0" smtClean="0" baseline="34482" sz="2175" spc="44" i="1">
                <a:latin typeface="Times New Roman"/>
                <a:cs typeface="Times New Roman"/>
              </a:rPr>
              <a:t> </a:t>
            </a:r>
            <a:r>
              <a:rPr dirty="0" smtClean="0" baseline="34482" sz="2175" spc="-209" i="1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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baseline="34482" sz="2175" spc="22" i="1">
                <a:latin typeface="Times New Roman"/>
                <a:cs typeface="Times New Roman"/>
              </a:rPr>
              <a:t>d</a:t>
            </a:r>
            <a:r>
              <a:rPr dirty="0" smtClean="0" baseline="34482" sz="2175" spc="44" i="1">
                <a:latin typeface="Times New Roman"/>
                <a:cs typeface="Times New Roman"/>
              </a:rPr>
              <a:t>y</a:t>
            </a:r>
            <a:r>
              <a:rPr dirty="0" smtClean="0" baseline="34482" sz="2175" spc="19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386643" y="6715503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414101" y="6452992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08138" y="6452992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841731" y="6569960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053893" y="7550785"/>
            <a:ext cx="24293" cy="13715"/>
          </a:xfrm>
          <a:custGeom>
            <a:avLst/>
            <a:gdLst/>
            <a:ahLst/>
            <a:cxnLst/>
            <a:rect l="l" t="t" r="r" b="b"/>
            <a:pathLst>
              <a:path w="24293" h="13715">
                <a:moveTo>
                  <a:pt x="0" y="13715"/>
                </a:moveTo>
                <a:lnTo>
                  <a:pt x="24293" y="0"/>
                </a:lnTo>
              </a:path>
            </a:pathLst>
          </a:custGeom>
          <a:ln w="7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1078187" y="7554595"/>
            <a:ext cx="35256" cy="73912"/>
          </a:xfrm>
          <a:custGeom>
            <a:avLst/>
            <a:gdLst/>
            <a:ahLst/>
            <a:cxnLst/>
            <a:rect l="l" t="t" r="r" b="b"/>
            <a:pathLst>
              <a:path w="35256" h="73912">
                <a:moveTo>
                  <a:pt x="0" y="0"/>
                </a:moveTo>
                <a:lnTo>
                  <a:pt x="35256" y="73912"/>
                </a:lnTo>
              </a:path>
            </a:pathLst>
          </a:custGeom>
          <a:ln w="15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1117365" y="7413634"/>
            <a:ext cx="46627" cy="214874"/>
          </a:xfrm>
          <a:custGeom>
            <a:avLst/>
            <a:gdLst/>
            <a:ahLst/>
            <a:cxnLst/>
            <a:rect l="l" t="t" r="r" b="b"/>
            <a:pathLst>
              <a:path w="46627" h="214874">
                <a:moveTo>
                  <a:pt x="0" y="214874"/>
                </a:moveTo>
                <a:lnTo>
                  <a:pt x="46627" y="0"/>
                </a:lnTo>
              </a:path>
            </a:pathLst>
          </a:custGeom>
          <a:ln w="78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1163992" y="7413634"/>
            <a:ext cx="435266" cy="0"/>
          </a:xfrm>
          <a:custGeom>
            <a:avLst/>
            <a:gdLst/>
            <a:ahLst/>
            <a:cxnLst/>
            <a:rect l="l" t="t" r="r" b="b"/>
            <a:pathLst>
              <a:path w="435266" h="0">
                <a:moveTo>
                  <a:pt x="0" y="0"/>
                </a:moveTo>
                <a:lnTo>
                  <a:pt x="43526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1142274" y="7433310"/>
            <a:ext cx="4425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235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105" i="1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10431" y="7133471"/>
            <a:ext cx="1217295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66140" algn="l"/>
                <a:tab pos="1203960" algn="l"/>
              </a:tabLst>
            </a:pPr>
            <a:r>
              <a:rPr dirty="0" smtClean="0" baseline="-34482" sz="2175" spc="89">
                <a:latin typeface="Symbol"/>
                <a:cs typeface="Symbol"/>
              </a:rPr>
              <a:t></a:t>
            </a:r>
            <a:r>
              <a:rPr dirty="0" smtClean="0" baseline="-34482" sz="2175" spc="15">
                <a:latin typeface="Times New Roman"/>
                <a:cs typeface="Times New Roman"/>
              </a:rPr>
              <a:t> </a:t>
            </a:r>
            <a:r>
              <a:rPr dirty="0" smtClean="0" sz="1450" spc="20" i="1" u="sng">
                <a:latin typeface="Times New Roman"/>
                <a:cs typeface="Times New Roman"/>
              </a:rPr>
              <a:t>d</a:t>
            </a:r>
            <a:r>
              <a:rPr dirty="0" smtClean="0" sz="1450" spc="30" i="1" u="sng">
                <a:latin typeface="Times New Roman"/>
                <a:cs typeface="Times New Roman"/>
              </a:rPr>
              <a:t>y</a:t>
            </a:r>
            <a:r>
              <a:rPr dirty="0" smtClean="0" sz="1450" spc="150" i="1">
                <a:latin typeface="Times New Roman"/>
                <a:cs typeface="Times New Roman"/>
              </a:rPr>
              <a:t> </a:t>
            </a:r>
            <a:r>
              <a:rPr dirty="0" smtClean="0" baseline="-34482" sz="2175" spc="52">
                <a:latin typeface="Symbol"/>
                <a:cs typeface="Symbol"/>
              </a:rPr>
              <a:t></a:t>
            </a:r>
            <a:r>
              <a:rPr dirty="0" smtClean="0" baseline="-34482" sz="2175" spc="-15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27083" y="7396734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36826" y="7729548"/>
            <a:ext cx="2460625" cy="304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190">
                <a:latin typeface="Symbol"/>
                <a:cs typeface="Symbol"/>
              </a:rPr>
              <a:t></a:t>
            </a:r>
            <a:r>
              <a:rPr dirty="0" smtClean="0" sz="1450" spc="60">
                <a:latin typeface="Times New Roman"/>
                <a:cs typeface="Times New Roman"/>
              </a:rPr>
              <a:t>2</a:t>
            </a:r>
            <a:r>
              <a:rPr dirty="0" smtClean="0" sz="1950" spc="-140">
                <a:latin typeface="Symbol"/>
                <a:cs typeface="Symbol"/>
              </a:rPr>
              <a:t></a:t>
            </a:r>
            <a:r>
              <a:rPr dirty="0" smtClean="0" sz="1950" spc="-10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r>
              <a:rPr dirty="0" smtClean="0" sz="1450" spc="-10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40">
                <a:latin typeface="Times New Roman"/>
                <a:cs typeface="Times New Roman"/>
              </a:rPr>
              <a:t>h</a:t>
            </a:r>
            <a:r>
              <a:rPr dirty="0" smtClean="0" baseline="42483" sz="1275" spc="-60">
                <a:latin typeface="Symbol"/>
                <a:cs typeface="Symbol"/>
              </a:rPr>
              <a:t></a:t>
            </a:r>
            <a:r>
              <a:rPr dirty="0" smtClean="0" baseline="42483" sz="1275" spc="44">
                <a:latin typeface="Times New Roman"/>
                <a:cs typeface="Times New Roman"/>
              </a:rPr>
              <a:t>1</a:t>
            </a:r>
            <a:r>
              <a:rPr dirty="0" smtClean="0" baseline="42483" sz="1275" spc="-202">
                <a:latin typeface="Times New Roman"/>
                <a:cs typeface="Times New Roman"/>
              </a:rPr>
              <a:t> </a:t>
            </a:r>
            <a:r>
              <a:rPr dirty="0" smtClean="0" sz="1450" spc="114">
                <a:latin typeface="Times New Roman"/>
                <a:cs typeface="Times New Roman"/>
              </a:rPr>
              <a:t>(</a:t>
            </a:r>
            <a:r>
              <a:rPr dirty="0" smtClean="0" sz="1450" spc="45" i="1">
                <a:latin typeface="Times New Roman"/>
                <a:cs typeface="Times New Roman"/>
              </a:rPr>
              <a:t>x</a:t>
            </a:r>
            <a:r>
              <a:rPr dirty="0" smtClean="0" sz="1450" spc="35">
                <a:latin typeface="Times New Roman"/>
                <a:cs typeface="Times New Roman"/>
              </a:rPr>
              <a:t>)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Symbol"/>
                <a:cs typeface="Symbol"/>
              </a:rPr>
              <a:t></a:t>
            </a:r>
            <a:r>
              <a:rPr dirty="0" smtClean="0" sz="1450" spc="110">
                <a:latin typeface="Times New Roman"/>
                <a:cs typeface="Times New Roman"/>
              </a:rPr>
              <a:t> 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x</a:t>
            </a:r>
            <a:r>
              <a:rPr dirty="0" smtClean="0" sz="1450" spc="-35" i="1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</a:t>
            </a:r>
            <a:r>
              <a:rPr dirty="0" smtClean="0" sz="1450" spc="-85">
                <a:latin typeface="Times New Roman"/>
                <a:cs typeface="Times New Roman"/>
              </a:rPr>
              <a:t> </a:t>
            </a: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55">
                <a:latin typeface="Times New Roman"/>
                <a:cs typeface="Times New Roman"/>
              </a:rPr>
              <a:t>h</a:t>
            </a:r>
            <a:r>
              <a:rPr dirty="0" smtClean="0" sz="1450" spc="-10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352274" y="8408027"/>
            <a:ext cx="207300" cy="0"/>
          </a:xfrm>
          <a:custGeom>
            <a:avLst/>
            <a:gdLst/>
            <a:ahLst/>
            <a:cxnLst/>
            <a:rect l="l" t="t" r="r" b="b"/>
            <a:pathLst>
              <a:path w="207300" h="0">
                <a:moveTo>
                  <a:pt x="0" y="0"/>
                </a:moveTo>
                <a:lnTo>
                  <a:pt x="207300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1873908" y="8408027"/>
            <a:ext cx="207347" cy="0"/>
          </a:xfrm>
          <a:custGeom>
            <a:avLst/>
            <a:gdLst/>
            <a:ahLst/>
            <a:cxnLst/>
            <a:rect l="l" t="t" r="r" b="b"/>
            <a:pathLst>
              <a:path w="207347" h="0">
                <a:moveTo>
                  <a:pt x="0" y="0"/>
                </a:moveTo>
                <a:lnTo>
                  <a:pt x="20734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2282961" y="8408027"/>
            <a:ext cx="473436" cy="0"/>
          </a:xfrm>
          <a:custGeom>
            <a:avLst/>
            <a:gdLst/>
            <a:ahLst/>
            <a:cxnLst/>
            <a:rect l="l" t="t" r="r" b="b"/>
            <a:pathLst>
              <a:path w="473436" h="0">
                <a:moveTo>
                  <a:pt x="0" y="0"/>
                </a:moveTo>
                <a:lnTo>
                  <a:pt x="473436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2960157" y="8594341"/>
            <a:ext cx="24185" cy="13715"/>
          </a:xfrm>
          <a:custGeom>
            <a:avLst/>
            <a:gdLst/>
            <a:ahLst/>
            <a:cxnLst/>
            <a:rect l="l" t="t" r="r" b="b"/>
            <a:pathLst>
              <a:path w="24185" h="13715">
                <a:moveTo>
                  <a:pt x="0" y="13715"/>
                </a:moveTo>
                <a:lnTo>
                  <a:pt x="24185" y="0"/>
                </a:lnTo>
              </a:path>
            </a:pathLst>
          </a:custGeom>
          <a:ln w="76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2984342" y="8598151"/>
            <a:ext cx="35092" cy="88392"/>
          </a:xfrm>
          <a:custGeom>
            <a:avLst/>
            <a:gdLst/>
            <a:ahLst/>
            <a:cxnLst/>
            <a:rect l="l" t="t" r="r" b="b"/>
            <a:pathLst>
              <a:path w="35092" h="88392">
                <a:moveTo>
                  <a:pt x="0" y="0"/>
                </a:moveTo>
                <a:lnTo>
                  <a:pt x="35092" y="88392"/>
                </a:lnTo>
              </a:path>
            </a:pathLst>
          </a:custGeom>
          <a:ln w="157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3023387" y="8434321"/>
            <a:ext cx="46632" cy="252222"/>
          </a:xfrm>
          <a:custGeom>
            <a:avLst/>
            <a:gdLst/>
            <a:ahLst/>
            <a:cxnLst/>
            <a:rect l="l" t="t" r="r" b="b"/>
            <a:pathLst>
              <a:path w="46632" h="252222">
                <a:moveTo>
                  <a:pt x="0" y="252222"/>
                </a:moveTo>
                <a:lnTo>
                  <a:pt x="46632" y="0"/>
                </a:lnTo>
              </a:path>
            </a:pathLst>
          </a:custGeom>
          <a:ln w="78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3070019" y="8434321"/>
            <a:ext cx="821677" cy="0"/>
          </a:xfrm>
          <a:custGeom>
            <a:avLst/>
            <a:gdLst/>
            <a:ahLst/>
            <a:cxnLst/>
            <a:rect l="l" t="t" r="r" b="b"/>
            <a:pathLst>
              <a:path w="821677" h="0">
                <a:moveTo>
                  <a:pt x="0" y="0"/>
                </a:moveTo>
                <a:lnTo>
                  <a:pt x="82167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940397" y="8408027"/>
            <a:ext cx="967107" cy="0"/>
          </a:xfrm>
          <a:custGeom>
            <a:avLst/>
            <a:gdLst/>
            <a:ahLst/>
            <a:cxnLst/>
            <a:rect l="l" t="t" r="r" b="b"/>
            <a:pathLst>
              <a:path w="967107" h="0">
                <a:moveTo>
                  <a:pt x="0" y="0"/>
                </a:moveTo>
                <a:lnTo>
                  <a:pt x="967107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3066330" y="8453245"/>
            <a:ext cx="84836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>
                <a:latin typeface="Times New Roman"/>
                <a:cs typeface="Times New Roman"/>
              </a:rPr>
              <a:t>c</a:t>
            </a:r>
            <a:r>
              <a:rPr dirty="0" smtClean="0" sz="1450" spc="15">
                <a:latin typeface="Times New Roman"/>
                <a:cs typeface="Times New Roman"/>
              </a:rPr>
              <a:t>o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130">
                <a:latin typeface="Times New Roman"/>
                <a:cs typeface="Times New Roman"/>
              </a:rPr>
              <a:t>h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82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y</a:t>
            </a:r>
            <a:r>
              <a:rPr dirty="0" smtClean="0" sz="1450" spc="-65" i="1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Symbol"/>
                <a:cs typeface="Symbol"/>
              </a:rPr>
              <a:t>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363670" y="815415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875814" y="8416668"/>
            <a:ext cx="88138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3384" algn="l"/>
              </a:tabLst>
            </a:pPr>
            <a:r>
              <a:rPr dirty="0" smtClean="0" sz="1450" spc="15" i="1">
                <a:latin typeface="Times New Roman"/>
                <a:cs typeface="Times New Roman"/>
              </a:rPr>
              <a:t>d</a:t>
            </a:r>
            <a:r>
              <a:rPr dirty="0" smtClean="0" sz="1450" spc="30" i="1">
                <a:latin typeface="Times New Roman"/>
                <a:cs typeface="Times New Roman"/>
              </a:rPr>
              <a:t>x</a:t>
            </a:r>
            <a:r>
              <a:rPr dirty="0" smtClean="0" sz="1450" spc="30" i="1">
                <a:latin typeface="Times New Roman"/>
                <a:cs typeface="Times New Roman"/>
              </a:rPr>
              <a:t>	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459477" y="8154157"/>
            <a:ext cx="123189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11212" y="8271124"/>
            <a:ext cx="184086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30">
                <a:latin typeface="Symbol"/>
                <a:cs typeface="Symbol"/>
              </a:rPr>
              <a:t>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r>
              <a:rPr dirty="0" smtClean="0" sz="1450" spc="-9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s</a:t>
            </a:r>
            <a:r>
              <a:rPr dirty="0" smtClean="0" sz="1450" spc="-35">
                <a:latin typeface="Times New Roman"/>
                <a:cs typeface="Times New Roman"/>
              </a:rPr>
              <a:t>i</a:t>
            </a:r>
            <a:r>
              <a:rPr dirty="0" smtClean="0" sz="1450" spc="15">
                <a:latin typeface="Times New Roman"/>
                <a:cs typeface="Times New Roman"/>
              </a:rPr>
              <a:t>n</a:t>
            </a:r>
            <a:r>
              <a:rPr dirty="0" smtClean="0" sz="1450" spc="35">
                <a:latin typeface="Times New Roman"/>
                <a:cs typeface="Times New Roman"/>
              </a:rPr>
              <a:t>h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30" i="1">
                <a:latin typeface="Times New Roman"/>
                <a:cs typeface="Times New Roman"/>
              </a:rPr>
              <a:t>y</a:t>
            </a:r>
            <a:r>
              <a:rPr dirty="0" smtClean="0" sz="1450" spc="-10" i="1">
                <a:latin typeface="Times New Roman"/>
                <a:cs typeface="Times New Roman"/>
              </a:rPr>
              <a:t> </a:t>
            </a:r>
            <a:r>
              <a:rPr dirty="0" smtClean="0" baseline="34482" sz="2175" spc="22" i="1">
                <a:latin typeface="Times New Roman"/>
                <a:cs typeface="Times New Roman"/>
              </a:rPr>
              <a:t>d</a:t>
            </a:r>
            <a:r>
              <a:rPr dirty="0" smtClean="0" baseline="34482" sz="2175" spc="44" i="1">
                <a:latin typeface="Times New Roman"/>
                <a:cs typeface="Times New Roman"/>
              </a:rPr>
              <a:t>y</a:t>
            </a:r>
            <a:r>
              <a:rPr dirty="0" smtClean="0" baseline="34482" sz="2175" spc="44" i="1">
                <a:latin typeface="Times New Roman"/>
                <a:cs typeface="Times New Roman"/>
              </a:rPr>
              <a:t> </a:t>
            </a:r>
            <a:r>
              <a:rPr dirty="0" smtClean="0" baseline="34482" sz="2175" spc="-209" i="1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Symbol"/>
                <a:cs typeface="Symbol"/>
              </a:rPr>
              <a:t></a:t>
            </a:r>
            <a:r>
              <a:rPr dirty="0" smtClean="0" sz="1450" spc="70">
                <a:latin typeface="Times New Roman"/>
                <a:cs typeface="Times New Roman"/>
              </a:rPr>
              <a:t> 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baseline="34482" sz="2175" spc="22" i="1">
                <a:latin typeface="Times New Roman"/>
                <a:cs typeface="Times New Roman"/>
              </a:rPr>
              <a:t>d</a:t>
            </a:r>
            <a:r>
              <a:rPr dirty="0" smtClean="0" baseline="34482" sz="2175" spc="44" i="1">
                <a:latin typeface="Times New Roman"/>
                <a:cs typeface="Times New Roman"/>
              </a:rPr>
              <a:t>y</a:t>
            </a:r>
            <a:r>
              <a:rPr dirty="0" smtClean="0" baseline="34482" sz="2175" spc="19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776577" y="8271124"/>
            <a:ext cx="132715" cy="23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354180" y="8416668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053893" y="9253220"/>
            <a:ext cx="24293" cy="13715"/>
          </a:xfrm>
          <a:custGeom>
            <a:avLst/>
            <a:gdLst/>
            <a:ahLst/>
            <a:cxnLst/>
            <a:rect l="l" t="t" r="r" b="b"/>
            <a:pathLst>
              <a:path w="24293" h="13715">
                <a:moveTo>
                  <a:pt x="0" y="13715"/>
                </a:moveTo>
                <a:lnTo>
                  <a:pt x="24293" y="0"/>
                </a:lnTo>
              </a:path>
            </a:pathLst>
          </a:custGeom>
          <a:ln w="76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1078187" y="9257031"/>
            <a:ext cx="35256" cy="73912"/>
          </a:xfrm>
          <a:custGeom>
            <a:avLst/>
            <a:gdLst/>
            <a:ahLst/>
            <a:cxnLst/>
            <a:rect l="l" t="t" r="r" b="b"/>
            <a:pathLst>
              <a:path w="35256" h="73912">
                <a:moveTo>
                  <a:pt x="0" y="0"/>
                </a:moveTo>
                <a:lnTo>
                  <a:pt x="35256" y="73912"/>
                </a:lnTo>
              </a:path>
            </a:pathLst>
          </a:custGeom>
          <a:ln w="155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1117365" y="9116069"/>
            <a:ext cx="46627" cy="214874"/>
          </a:xfrm>
          <a:custGeom>
            <a:avLst/>
            <a:gdLst/>
            <a:ahLst/>
            <a:cxnLst/>
            <a:rect l="l" t="t" r="r" b="b"/>
            <a:pathLst>
              <a:path w="46627" h="214874">
                <a:moveTo>
                  <a:pt x="0" y="214874"/>
                </a:moveTo>
                <a:lnTo>
                  <a:pt x="46627" y="0"/>
                </a:lnTo>
              </a:path>
            </a:pathLst>
          </a:custGeom>
          <a:ln w="78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1163992" y="9116069"/>
            <a:ext cx="432522" cy="0"/>
          </a:xfrm>
          <a:custGeom>
            <a:avLst/>
            <a:gdLst/>
            <a:ahLst/>
            <a:cxnLst/>
            <a:rect l="l" t="t" r="r" b="b"/>
            <a:pathLst>
              <a:path w="432522" h="0">
                <a:moveTo>
                  <a:pt x="0" y="0"/>
                </a:moveTo>
                <a:lnTo>
                  <a:pt x="432522" y="0"/>
                </a:lnTo>
              </a:path>
            </a:pathLst>
          </a:custGeom>
          <a:ln w="76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1172057" y="9135745"/>
            <a:ext cx="4476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 i="1">
                <a:latin typeface="Times New Roman"/>
                <a:cs typeface="Times New Roman"/>
              </a:rPr>
              <a:t>x</a:t>
            </a:r>
            <a:r>
              <a:rPr dirty="0" smtClean="0" baseline="42483" sz="1275" spc="22">
                <a:latin typeface="Times New Roman"/>
                <a:cs typeface="Times New Roman"/>
              </a:rPr>
              <a:t>2</a:t>
            </a:r>
            <a:r>
              <a:rPr dirty="0" smtClean="0" baseline="42483" sz="1275" spc="22">
                <a:latin typeface="Times New Roman"/>
                <a:cs typeface="Times New Roman"/>
              </a:rPr>
              <a:t> </a:t>
            </a:r>
            <a:r>
              <a:rPr dirty="0" smtClean="0" baseline="42483" sz="1275" spc="-22">
                <a:latin typeface="Times New Roman"/>
                <a:cs typeface="Times New Roman"/>
              </a:rPr>
              <a:t> </a:t>
            </a:r>
            <a:r>
              <a:rPr dirty="0" smtClean="0" sz="1450" spc="60">
                <a:latin typeface="Symbol"/>
                <a:cs typeface="Symbol"/>
              </a:rPr>
              <a:t></a:t>
            </a:r>
            <a:r>
              <a:rPr dirty="0" smtClean="0" sz="1450" spc="3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7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10431" y="8835907"/>
            <a:ext cx="1215390" cy="347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64869" algn="l"/>
                <a:tab pos="1202055" algn="l"/>
              </a:tabLst>
            </a:pPr>
            <a:r>
              <a:rPr dirty="0" smtClean="0" baseline="-34482" sz="2175" spc="89">
                <a:latin typeface="Symbol"/>
                <a:cs typeface="Symbol"/>
              </a:rPr>
              <a:t></a:t>
            </a:r>
            <a:r>
              <a:rPr dirty="0" smtClean="0" baseline="-34482" sz="2175" spc="15">
                <a:latin typeface="Times New Roman"/>
                <a:cs typeface="Times New Roman"/>
              </a:rPr>
              <a:t> </a:t>
            </a:r>
            <a:r>
              <a:rPr dirty="0" smtClean="0" sz="1450" spc="20" i="1" u="sng">
                <a:latin typeface="Times New Roman"/>
                <a:cs typeface="Times New Roman"/>
              </a:rPr>
              <a:t>d</a:t>
            </a:r>
            <a:r>
              <a:rPr dirty="0" smtClean="0" sz="1450" spc="30" i="1" u="sng">
                <a:latin typeface="Times New Roman"/>
                <a:cs typeface="Times New Roman"/>
              </a:rPr>
              <a:t>y</a:t>
            </a:r>
            <a:r>
              <a:rPr dirty="0" smtClean="0" sz="1450" spc="150" i="1">
                <a:latin typeface="Times New Roman"/>
                <a:cs typeface="Times New Roman"/>
              </a:rPr>
              <a:t> </a:t>
            </a:r>
            <a:r>
              <a:rPr dirty="0" smtClean="0" baseline="-34482" sz="2175" spc="52">
                <a:latin typeface="Symbol"/>
                <a:cs typeface="Symbol"/>
              </a:rPr>
              <a:t></a:t>
            </a:r>
            <a:r>
              <a:rPr dirty="0" smtClean="0" baseline="-34482" sz="2175" spc="-15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r>
              <a:rPr dirty="0" smtClean="0" sz="1450" spc="35" u="sng">
                <a:latin typeface="Times New Roman"/>
                <a:cs typeface="Times New Roman"/>
              </a:rPr>
              <a:t>1</a:t>
            </a:r>
            <a:r>
              <a:rPr dirty="0" smtClean="0" sz="1450" spc="15" u="sng">
                <a:latin typeface="Times New Roman"/>
                <a:cs typeface="Times New Roman"/>
              </a:rPr>
              <a:t> </a:t>
            </a:r>
            <a:r>
              <a:rPr dirty="0" smtClean="0" sz="1450" spc="15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27083" y="9099169"/>
            <a:ext cx="205104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5" i="1">
                <a:latin typeface="Times New Roman"/>
                <a:cs typeface="Times New Roman"/>
              </a:rPr>
              <a:t>dx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Yahya</dc:creator>
  <dc:title>University of Basrah</dc:title>
  <dcterms:created xsi:type="dcterms:W3CDTF">2018-11-11T12:34:47Z</dcterms:created>
  <dcterms:modified xsi:type="dcterms:W3CDTF">2018-11-11T12:34:47Z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